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 lvl="0">
      <a:defRPr lang="en-US"/>
    </a:defPPr>
    <a:lvl1pPr marL="0" lv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7" d="100"/>
          <a:sy n="67" d="100"/>
        </p:scale>
        <p:origin x="73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 cstate="email">
            <a:alphaModFix amt="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 cstate="email">
            <a:alphaModFix amt="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Google Shape;69;p1"/>
          <p:cNvPicPr preferRelativeResize="0"/>
          <p:nvPr/>
        </p:nvPicPr>
        <p:blipFill rotWithShape="1">
          <a:blip r:embed="rId2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32047">
            <a:off x="6468799" y="1402225"/>
            <a:ext cx="5336581" cy="3615142"/>
          </a:xfrm>
          <a:prstGeom prst="ellipse">
            <a:avLst/>
          </a:prstGeom>
          <a:noFill/>
          <a:ln>
            <a:noFill/>
          </a:ln>
          <a:effectLst>
            <a:softEdge rad="112500"/>
          </a:effectLst>
        </p:spPr>
      </p:pic>
      <p:sp>
        <p:nvSpPr>
          <p:cNvPr id="70" name="Google Shape;70;p1"/>
          <p:cNvSpPr txBox="1"/>
          <p:nvPr/>
        </p:nvSpPr>
        <p:spPr>
          <a:xfrm>
            <a:off x="2084945" y="59568"/>
            <a:ext cx="8345700" cy="8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800" b="0" i="0" u="none" strike="noStrike" cap="none" dirty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Предвыборная программа:</a:t>
            </a:r>
            <a:endParaRPr dirty="0"/>
          </a:p>
        </p:txBody>
      </p:sp>
      <p:sp>
        <p:nvSpPr>
          <p:cNvPr id="71" name="Google Shape;71;p1"/>
          <p:cNvSpPr txBox="1"/>
          <p:nvPr/>
        </p:nvSpPr>
        <p:spPr>
          <a:xfrm>
            <a:off x="6096000" y="5111838"/>
            <a:ext cx="6307200" cy="13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0" i="0" u="none" strike="noStrike" cap="none" dirty="0">
                <a:solidFill>
                  <a:srgbClr val="7BBAEA"/>
                </a:solidFill>
                <a:latin typeface="Questrial"/>
                <a:ea typeface="Questrial"/>
                <a:cs typeface="Questrial"/>
                <a:sym typeface="Questrial"/>
              </a:rPr>
              <a:t>Я, Иванова Ксения, </a:t>
            </a:r>
            <a:r>
              <a:rPr lang="ru-RU" sz="2800" b="0" i="0" u="none" strike="noStrike" cap="none" dirty="0" err="1">
                <a:solidFill>
                  <a:srgbClr val="7BBAEA"/>
                </a:solidFill>
                <a:latin typeface="Questrial"/>
                <a:ea typeface="Questrial"/>
                <a:cs typeface="Questrial"/>
                <a:sym typeface="Questrial"/>
              </a:rPr>
              <a:t>учащаяса</a:t>
            </a:r>
            <a:r>
              <a:rPr lang="ru-RU" sz="2800" b="0" i="0" u="none" strike="noStrike" cap="none" dirty="0">
                <a:solidFill>
                  <a:srgbClr val="7BBAEA"/>
                </a:solidFill>
                <a:latin typeface="Questrial"/>
                <a:ea typeface="Questrial"/>
                <a:cs typeface="Questrial"/>
                <a:sym typeface="Questrial"/>
              </a:rPr>
              <a:t> 11 «А» класса хочу представить Вам мою предвыборную программу.</a:t>
            </a:r>
            <a:endParaRPr dirty="0"/>
          </a:p>
        </p:txBody>
      </p:sp>
      <p:sp>
        <p:nvSpPr>
          <p:cNvPr id="72" name="Google Shape;72;p1"/>
          <p:cNvSpPr txBox="1"/>
          <p:nvPr/>
        </p:nvSpPr>
        <p:spPr>
          <a:xfrm>
            <a:off x="141900" y="1143250"/>
            <a:ext cx="5954100" cy="480127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b="0" i="0" u="none" strike="noStrike" cap="none" dirty="0">
                <a:latin typeface="Questrial"/>
                <a:ea typeface="Questrial"/>
                <a:cs typeface="Questrial"/>
                <a:sym typeface="Questrial"/>
              </a:rPr>
              <a:t> 1. Организация и проведение мероприятий, таких как:  выставки, дискотеки, </a:t>
            </a:r>
            <a:r>
              <a:rPr lang="ru-RU" b="0" i="0" u="none" strike="noStrike" cap="none" dirty="0" smtClean="0">
                <a:latin typeface="Questrial"/>
                <a:ea typeface="Questrial"/>
                <a:cs typeface="Questrial"/>
                <a:sym typeface="Questrial"/>
              </a:rPr>
              <a:t>конкурсы, </a:t>
            </a:r>
            <a:r>
              <a:rPr lang="ru-RU" b="0" i="0" u="none" strike="noStrike" cap="none" dirty="0">
                <a:latin typeface="Questrial"/>
                <a:ea typeface="Questrial"/>
                <a:cs typeface="Questrial"/>
                <a:sym typeface="Questrial"/>
              </a:rPr>
              <a:t>праздники, всевозможные </a:t>
            </a:r>
            <a:r>
              <a:rPr lang="ru-RU" b="0" i="0" u="none" strike="noStrike" cap="none" dirty="0" err="1">
                <a:latin typeface="Questrial"/>
                <a:ea typeface="Questrial"/>
                <a:cs typeface="Questrial"/>
                <a:sym typeface="Questrial"/>
              </a:rPr>
              <a:t>темптичесе</a:t>
            </a:r>
            <a:r>
              <a:rPr lang="ru-RU" b="0" i="0" u="none" strike="noStrike" cap="none" dirty="0">
                <a:latin typeface="Questrial"/>
                <a:ea typeface="Questrial"/>
                <a:cs typeface="Questrial"/>
                <a:sym typeface="Questrial"/>
              </a:rPr>
              <a:t> дни.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b="0" i="0" u="none" strike="noStrike" cap="none" dirty="0" smtClean="0">
                <a:latin typeface="Questrial"/>
                <a:ea typeface="Questrial"/>
                <a:cs typeface="Questrial"/>
                <a:sym typeface="Questrial"/>
              </a:rPr>
              <a:t>2. </a:t>
            </a:r>
            <a:r>
              <a:rPr lang="ru-RU" b="0" i="0" u="none" strike="noStrike" cap="none" dirty="0">
                <a:latin typeface="Questrial"/>
                <a:ea typeface="Questrial"/>
                <a:cs typeface="Questrial"/>
                <a:sym typeface="Questrial"/>
              </a:rPr>
              <a:t>Заинтересовать каждого учащегося школьной жизнью. Прислушаться  к каждому у кого есть идея. Разработать и ввести новые мероприятия, которые возможно станут новой традицией для нашей школы. Создание «Ящика пожеланий».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b="0" i="0" u="none" strike="noStrike" cap="none" dirty="0">
                <a:latin typeface="Questrial"/>
                <a:ea typeface="Questrial"/>
                <a:cs typeface="Questrial"/>
                <a:sym typeface="Questrial"/>
              </a:rPr>
              <a:t> </a:t>
            </a:r>
            <a:r>
              <a:rPr lang="ru-RU" b="0" i="0" u="none" strike="noStrike" cap="none" dirty="0" smtClean="0">
                <a:latin typeface="Questrial"/>
                <a:ea typeface="Questrial"/>
                <a:cs typeface="Questrial"/>
                <a:sym typeface="Questrial"/>
              </a:rPr>
              <a:t>3. </a:t>
            </a:r>
            <a:r>
              <a:rPr lang="ru-RU" b="0" i="0" u="none" strike="noStrike" cap="none" dirty="0">
                <a:latin typeface="Questrial"/>
                <a:ea typeface="Questrial"/>
                <a:cs typeface="Questrial"/>
                <a:sym typeface="Questrial"/>
              </a:rPr>
              <a:t>Создать почту президента школы для замечаний, предложений и </a:t>
            </a:r>
            <a:r>
              <a:rPr lang="ru-RU" b="0" i="0" u="none" strike="noStrike" cap="none" dirty="0" err="1">
                <a:latin typeface="Questrial"/>
                <a:ea typeface="Questrial"/>
                <a:cs typeface="Questrial"/>
                <a:sym typeface="Questrial"/>
              </a:rPr>
              <a:t>вопроов</a:t>
            </a:r>
            <a:r>
              <a:rPr lang="ru-RU" b="0" i="0" u="none" strike="noStrike" cap="none" dirty="0">
                <a:latin typeface="Questrial"/>
                <a:ea typeface="Questrial"/>
                <a:cs typeface="Questrial"/>
                <a:sym typeface="Questrial"/>
              </a:rPr>
              <a:t>.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b="0" i="0" u="none" strike="noStrike" cap="none" dirty="0">
                <a:latin typeface="Questrial"/>
                <a:ea typeface="Questrial"/>
                <a:cs typeface="Questrial"/>
                <a:sym typeface="Questrial"/>
              </a:rPr>
              <a:t> </a:t>
            </a:r>
            <a:r>
              <a:rPr lang="ru-RU" b="0" i="0" u="none" strike="noStrike" cap="none" dirty="0" smtClean="0">
                <a:latin typeface="Questrial"/>
                <a:ea typeface="Questrial"/>
                <a:cs typeface="Questrial"/>
                <a:sym typeface="Questrial"/>
              </a:rPr>
              <a:t>4.Оказывать </a:t>
            </a:r>
            <a:r>
              <a:rPr lang="ru-RU" b="0" i="0" u="none" strike="noStrike" cap="none" dirty="0">
                <a:latin typeface="Questrial"/>
                <a:ea typeface="Questrial"/>
                <a:cs typeface="Questrial"/>
                <a:sym typeface="Questrial"/>
              </a:rPr>
              <a:t>помощь младшим и средним классам.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b="0" i="0" u="none" strike="noStrike" cap="none" dirty="0">
                <a:latin typeface="Questrial"/>
                <a:ea typeface="Questrial"/>
                <a:cs typeface="Questrial"/>
                <a:sym typeface="Questrial"/>
              </a:rPr>
              <a:t> </a:t>
            </a:r>
            <a:r>
              <a:rPr lang="ru-RU" b="0" i="0" u="none" strike="noStrike" cap="none" dirty="0" smtClean="0">
                <a:latin typeface="Questrial"/>
                <a:ea typeface="Questrial"/>
                <a:cs typeface="Questrial"/>
                <a:sym typeface="Questrial"/>
              </a:rPr>
              <a:t>5. </a:t>
            </a:r>
            <a:r>
              <a:rPr lang="ru-RU" b="0" i="0" u="none" strike="noStrike" cap="none" dirty="0">
                <a:latin typeface="Questrial"/>
                <a:ea typeface="Questrial"/>
                <a:cs typeface="Questrial"/>
                <a:sym typeface="Questrial"/>
              </a:rPr>
              <a:t>Организовать традиционные дни просмотра фильмом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b="0" i="0" u="none" strike="noStrike" cap="none" dirty="0">
                <a:latin typeface="Questrial"/>
                <a:ea typeface="Questrial"/>
                <a:cs typeface="Questrial"/>
                <a:sym typeface="Questrial"/>
              </a:rPr>
              <a:t> </a:t>
            </a:r>
            <a:r>
              <a:rPr lang="ru-RU" b="1" i="0" u="none" strike="noStrike" cap="none" dirty="0">
                <a:latin typeface="Questrial"/>
                <a:ea typeface="Questrial"/>
                <a:cs typeface="Questrial"/>
                <a:sym typeface="Questrial"/>
              </a:rPr>
              <a:t>Но главная цель всего этого- объединение всех учащихся школы в одну дружную команду под названием 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i="0" u="none" strike="noStrike" cap="none" dirty="0">
                <a:latin typeface="Questrial"/>
                <a:ea typeface="Questrial"/>
                <a:cs typeface="Questrial"/>
                <a:sym typeface="Questrial"/>
              </a:rPr>
              <a:t> «Школьная семья».</a:t>
            </a:r>
            <a:endParaRPr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131</Words>
  <Application>Microsoft Office PowerPoint</Application>
  <PresentationFormat>Широкоэкранный</PresentationFormat>
  <Paragraphs>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Questrial</vt:lpstr>
      <vt:lpstr>Trebuchet MS</vt:lpstr>
      <vt:lpstr>Tw Cen MT</vt:lpstr>
      <vt:lpstr>Контур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РАБОТА</cp:lastModifiedBy>
  <cp:revision>2</cp:revision>
  <dcterms:modified xsi:type="dcterms:W3CDTF">2018-09-26T16:07:42Z</dcterms:modified>
</cp:coreProperties>
</file>