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1" r:id="rId5"/>
    <p:sldId id="259" r:id="rId6"/>
    <p:sldId id="260" r:id="rId7"/>
    <p:sldId id="263" r:id="rId8"/>
    <p:sldId id="262" r:id="rId9"/>
    <p:sldId id="271" r:id="rId10"/>
    <p:sldId id="264" r:id="rId11"/>
    <p:sldId id="265" r:id="rId12"/>
    <p:sldId id="266" r:id="rId13"/>
    <p:sldId id="267" r:id="rId14"/>
    <p:sldId id="269" r:id="rId15"/>
    <p:sldId id="268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B80000"/>
    <a:srgbClr val="700000"/>
    <a:srgbClr val="FF3737"/>
    <a:srgbClr val="FF3333"/>
    <a:srgbClr val="B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8CD6-BCDB-4DB0-977A-374D32D47D1A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2DFA-3920-46BF-B6EC-8C1777670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111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8CD6-BCDB-4DB0-977A-374D32D47D1A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2DFA-3920-46BF-B6EC-8C1777670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609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8CD6-BCDB-4DB0-977A-374D32D47D1A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2DFA-3920-46BF-B6EC-8C1777670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830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9206-F038-4429-BDBF-B7A19B612E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B043A-40F0-4C98-BB09-9AC0AF1EBA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503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9206-F038-4429-BDBF-B7A19B612E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B043A-40F0-4C98-BB09-9AC0AF1EBA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290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9206-F038-4429-BDBF-B7A19B612E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B043A-40F0-4C98-BB09-9AC0AF1EBA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012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9206-F038-4429-BDBF-B7A19B612E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B043A-40F0-4C98-BB09-9AC0AF1EBA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045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9206-F038-4429-BDBF-B7A19B612E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B043A-40F0-4C98-BB09-9AC0AF1EBA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136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9206-F038-4429-BDBF-B7A19B612E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B043A-40F0-4C98-BB09-9AC0AF1EBA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619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9206-F038-4429-BDBF-B7A19B612E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B043A-40F0-4C98-BB09-9AC0AF1EBA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989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9206-F038-4429-BDBF-B7A19B612E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B043A-40F0-4C98-BB09-9AC0AF1EBA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743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8CD6-BCDB-4DB0-977A-374D32D47D1A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2DFA-3920-46BF-B6EC-8C1777670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0495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9206-F038-4429-BDBF-B7A19B612E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B043A-40F0-4C98-BB09-9AC0AF1EBA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761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9206-F038-4429-BDBF-B7A19B612E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B043A-40F0-4C98-BB09-9AC0AF1EBA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8638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9206-F038-4429-BDBF-B7A19B612E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B043A-40F0-4C98-BB09-9AC0AF1EBA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85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8CD6-BCDB-4DB0-977A-374D32D47D1A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2DFA-3920-46BF-B6EC-8C1777670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220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8CD6-BCDB-4DB0-977A-374D32D47D1A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2DFA-3920-46BF-B6EC-8C1777670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02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8CD6-BCDB-4DB0-977A-374D32D47D1A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2DFA-3920-46BF-B6EC-8C1777670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544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8CD6-BCDB-4DB0-977A-374D32D47D1A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2DFA-3920-46BF-B6EC-8C1777670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822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8CD6-BCDB-4DB0-977A-374D32D47D1A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2DFA-3920-46BF-B6EC-8C1777670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121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8CD6-BCDB-4DB0-977A-374D32D47D1A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2DFA-3920-46BF-B6EC-8C1777670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823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B8CD6-BCDB-4DB0-977A-374D32D47D1A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82DFA-3920-46BF-B6EC-8C1777670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58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B8CD6-BCDB-4DB0-977A-374D32D47D1A}" type="datetimeFigureOut">
              <a:rPr lang="ru-RU" smtClean="0"/>
              <a:t>25.05.2017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82DFA-3920-46BF-B6EC-8C1777670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429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69206-F038-4429-BDBF-B7A19B612E2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25.05.2017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B043A-40F0-4C98-BB09-9AC0AF1EBA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66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218"/>
            <a:ext cx="9143999" cy="686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7664" y="5957690"/>
            <a:ext cx="597666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 smtClean="0"/>
              <a:t>Выполнили ученики 6 Б класса </a:t>
            </a:r>
          </a:p>
          <a:p>
            <a:pPr algn="ctr"/>
            <a:r>
              <a:rPr lang="ru-RU" sz="1700" dirty="0" smtClean="0"/>
              <a:t>МБОУ СОШ №1 г. Горячий Ключ</a:t>
            </a:r>
          </a:p>
          <a:p>
            <a:pPr algn="ctr"/>
            <a:r>
              <a:rPr lang="ru-RU" sz="1700" dirty="0"/>
              <a:t>к</a:t>
            </a:r>
            <a:r>
              <a:rPr lang="ru-RU" sz="1700" dirty="0" smtClean="0"/>
              <a:t>лассный руководитель </a:t>
            </a:r>
            <a:r>
              <a:rPr lang="ru-RU" sz="1700" dirty="0" err="1" smtClean="0"/>
              <a:t>Ванюрина</a:t>
            </a:r>
            <a:r>
              <a:rPr lang="ru-RU" sz="1700" dirty="0" smtClean="0"/>
              <a:t> Анастасия Викторовна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351461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476672"/>
            <a:ext cx="5327792" cy="532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649768"/>
            <a:ext cx="775405" cy="4227504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ru-RU" sz="2800" dirty="0" smtClean="0">
                <a:latin typeface="Arial Black" panose="020B0A04020102020204" pitchFamily="34" charset="0"/>
              </a:rPr>
              <a:t>ПОВАРОМ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26925" y="6165304"/>
            <a:ext cx="34211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pc="600" dirty="0" smtClean="0"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КОНДИТЕРОМ</a:t>
            </a:r>
            <a:endParaRPr lang="ru-RU" sz="2400" b="1" spc="600" dirty="0"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2024336"/>
            <a:ext cx="2232464" cy="223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69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616" y="2060848"/>
            <a:ext cx="3444938" cy="4227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4768" y="140195"/>
            <a:ext cx="648832" cy="6624736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2200" dirty="0" smtClean="0">
                <a:latin typeface="Arial Black" panose="020B0A04020102020204" pitchFamily="34" charset="0"/>
              </a:rPr>
              <a:t>РОБОТОТЕХНИКОМ</a:t>
            </a:r>
            <a:endParaRPr lang="ru-RU" sz="2200" dirty="0">
              <a:latin typeface="Arial Black" panose="020B0A04020102020204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2040" y="260648"/>
            <a:ext cx="4009606" cy="403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64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216" y="1124744"/>
            <a:ext cx="691023" cy="5233021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2400" dirty="0" smtClean="0">
                <a:latin typeface="Arial Black" panose="020B0A04020102020204" pitchFamily="34" charset="0"/>
              </a:rPr>
              <a:t>ХУДОЖНИКОМ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6786" y="6174171"/>
            <a:ext cx="3802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spc="600" dirty="0" smtClean="0">
                <a:latin typeface="Arial Black" panose="020B0A04020102020204" pitchFamily="34" charset="0"/>
              </a:rPr>
              <a:t>ОФОРМИТЕЛЕМ</a:t>
            </a:r>
            <a:endParaRPr lang="ru-RU" sz="2400" spc="600" dirty="0">
              <a:latin typeface="Arial Black" panose="020B0A04020102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27984" y="432842"/>
            <a:ext cx="2558656" cy="27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1640" y="404664"/>
            <a:ext cx="2395542" cy="277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20072" y="3440177"/>
            <a:ext cx="2496884" cy="297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7" descr="https://apf.mail.ru/cgi-bin/readmsg/IMG_5346.JPG?id=14954954830000000006%3B0%3B1&amp;x-email=vanyurina%40mail.ru&amp;exif=1&amp;bs=3114&amp;bl=99138&amp;ct=image%2Fjpeg&amp;cn=IMG_5346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1640" y="3440177"/>
            <a:ext cx="3352906" cy="246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36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3138788"/>
            <a:ext cx="2452744" cy="3270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196339"/>
            <a:ext cx="606576" cy="648072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ru-RU" sz="2000" dirty="0" smtClean="0">
                <a:latin typeface="Arial Black" panose="020B0A04020102020204" pitchFamily="34" charset="0"/>
              </a:rPr>
              <a:t>КОНСТРУКТОРОМ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pic>
        <p:nvPicPr>
          <p:cNvPr id="4" name="Picture 2" descr="https://pp.vk.me/c624628/v624628138/863e/xnb_7O_0Edc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8184" y="4149080"/>
            <a:ext cx="2291361" cy="2368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1688" y="332656"/>
            <a:ext cx="2520280" cy="3360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764704"/>
            <a:ext cx="2744182" cy="2058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6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s://apf.mail.ru/cgi-bin/readmsg/IMG_0194.JPG?id=14954956470000000883%3B0%3B1&amp;x-email=vanyurina%40mail.ru&amp;exif=1&amp;bs=3108&amp;bl=260408&amp;ct=image%2Fjpeg&amp;cn=IMG_0194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370675"/>
            <a:ext cx="6096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8824" y="196339"/>
            <a:ext cx="606576" cy="648072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ru-RU" sz="2000" dirty="0" smtClean="0">
                <a:latin typeface="Arial Black" panose="020B0A04020102020204" pitchFamily="34" charset="0"/>
              </a:rPr>
              <a:t>ИССЛЕДОВАТЕЛЕМ</a:t>
            </a:r>
            <a:endParaRPr lang="ru-RU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84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340768"/>
            <a:ext cx="8840882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>
                <a:latin typeface="Arial Black" panose="020B0A04020102020204" pitchFamily="34" charset="0"/>
              </a:rPr>
              <a:t>Мы еще не знаем,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latin typeface="Arial Black" panose="020B0A04020102020204" pitchFamily="34" charset="0"/>
              </a:rPr>
              <a:t>кем мы будем и какой путь изберём.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latin typeface="Arial Black" panose="020B0A04020102020204" pitchFamily="34" charset="0"/>
              </a:rPr>
              <a:t>Но мы точно знаем, что этот путь не один.</a:t>
            </a:r>
          </a:p>
          <a:p>
            <a:pPr algn="ctr">
              <a:lnSpc>
                <a:spcPct val="150000"/>
              </a:lnSpc>
            </a:pPr>
            <a:endParaRPr lang="ru-RU" sz="2800" dirty="0">
              <a:latin typeface="Arial Black" panose="020B0A04020102020204" pitchFamily="34" charset="0"/>
            </a:endParaRPr>
          </a:p>
          <a:p>
            <a:pPr marL="177800">
              <a:lnSpc>
                <a:spcPct val="150000"/>
              </a:lnSpc>
            </a:pPr>
            <a:r>
              <a:rPr lang="ru-RU" sz="2800" dirty="0" smtClean="0">
                <a:latin typeface="Arial Black" panose="020B0A04020102020204" pitchFamily="34" charset="0"/>
              </a:rPr>
              <a:t>Мы будем пробовать,</a:t>
            </a:r>
          </a:p>
          <a:p>
            <a:pPr marL="1706563" algn="ctr">
              <a:lnSpc>
                <a:spcPct val="150000"/>
              </a:lnSpc>
            </a:pPr>
            <a:r>
              <a:rPr lang="ru-RU" sz="2800" dirty="0" smtClean="0">
                <a:latin typeface="Arial Black" panose="020B0A04020102020204" pitchFamily="34" charset="0"/>
              </a:rPr>
              <a:t>исследовать</a:t>
            </a:r>
            <a:r>
              <a:rPr lang="ru-RU" sz="2800" dirty="0">
                <a:latin typeface="Arial Black" panose="020B0A04020102020204" pitchFamily="34" charset="0"/>
              </a:rPr>
              <a:t>,</a:t>
            </a:r>
            <a:endParaRPr lang="ru-RU" sz="2800" dirty="0" smtClean="0">
              <a:latin typeface="Arial Black" panose="020B0A04020102020204" pitchFamily="34" charset="0"/>
            </a:endParaRPr>
          </a:p>
          <a:p>
            <a:pPr marL="6551613">
              <a:lnSpc>
                <a:spcPct val="150000"/>
              </a:lnSpc>
              <a:tabLst>
                <a:tab pos="8066088" algn="l"/>
                <a:tab pos="8339138" algn="l"/>
              </a:tabLst>
            </a:pPr>
            <a:r>
              <a:rPr lang="ru-RU" sz="2800" dirty="0" smtClean="0">
                <a:latin typeface="Arial Black" panose="020B0A04020102020204" pitchFamily="34" charset="0"/>
              </a:rPr>
              <a:t>изучать.</a:t>
            </a:r>
            <a:endParaRPr lang="ru-RU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61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4000">
              <a:srgbClr val="FF3737">
                <a:alpha val="37647"/>
              </a:srgbClr>
            </a:gs>
            <a:gs pos="10000">
              <a:srgbClr val="CC0000">
                <a:alpha val="81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548680"/>
            <a:ext cx="5672734" cy="5603886"/>
          </a:xfrm>
          <a:prstGeom prst="rect">
            <a:avLst/>
          </a:prstGeom>
          <a:ln>
            <a:noFill/>
          </a:ln>
          <a:effectLst>
            <a:glow>
              <a:schemeClr val="accent1"/>
            </a:glow>
            <a:softEdge rad="6223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515" y="719133"/>
            <a:ext cx="27877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>
                <a:latin typeface="Arial Black" panose="020B0A04020102020204" pitchFamily="34" charset="0"/>
              </a:rPr>
              <a:t>У меня растут года,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Arial Black" panose="020B0A04020102020204" pitchFamily="34" charset="0"/>
              </a:rPr>
              <a:t>будет и семнадцать.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Arial Black" panose="020B0A04020102020204" pitchFamily="34" charset="0"/>
              </a:rPr>
              <a:t>Где работать мне тогда,</a:t>
            </a:r>
          </a:p>
          <a:p>
            <a:pPr>
              <a:lnSpc>
                <a:spcPct val="150000"/>
              </a:lnSpc>
            </a:pPr>
            <a:r>
              <a:rPr lang="ru-RU" sz="2800" dirty="0" smtClean="0">
                <a:latin typeface="Arial Black" panose="020B0A04020102020204" pitchFamily="34" charset="0"/>
              </a:rPr>
              <a:t>Чем заниматься?</a:t>
            </a:r>
            <a:endParaRPr lang="ru-RU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50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:\Классное руководство 5Б\Фото класса\Последний звонок\IMG_465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616" y="1855469"/>
            <a:ext cx="7110485" cy="4885899"/>
          </a:xfrm>
          <a:prstGeom prst="rect">
            <a:avLst/>
          </a:prstGeom>
          <a:noFill/>
          <a:effectLst>
            <a:softEdge rad="292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7361" y="141600"/>
            <a:ext cx="8712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Bookman Old Style" panose="02050604050505020204" pitchFamily="18" charset="0"/>
              </a:rPr>
              <a:t>Здравствуйте! </a:t>
            </a:r>
          </a:p>
          <a:p>
            <a:pPr algn="ctr"/>
            <a:r>
              <a:rPr lang="ru-RU" sz="2000" dirty="0" smtClean="0">
                <a:latin typeface="Bookman Old Style" panose="02050604050505020204" pitchFamily="18" charset="0"/>
              </a:rPr>
              <a:t>Мы, мальчишки и девчонки, 6 класса Б. Нам уже 12 лет! </a:t>
            </a:r>
          </a:p>
          <a:p>
            <a:pPr algn="ctr"/>
            <a:r>
              <a:rPr lang="ru-RU" sz="2000" dirty="0" smtClean="0">
                <a:latin typeface="Bookman Old Style" panose="02050604050505020204" pitchFamily="18" charset="0"/>
              </a:rPr>
              <a:t>Еще 3-4 года и нам придется отвечать на один из главных вопросов жизни: </a:t>
            </a:r>
          </a:p>
          <a:p>
            <a:pPr algn="ctr"/>
            <a:r>
              <a:rPr lang="ru-RU" sz="2000" dirty="0" smtClean="0">
                <a:latin typeface="Bookman Old Style" panose="02050604050505020204" pitchFamily="18" charset="0"/>
              </a:rPr>
              <a:t>«</a:t>
            </a:r>
            <a:r>
              <a:rPr lang="ru-RU" sz="2000" b="1" dirty="0" smtClean="0">
                <a:latin typeface="Bookman Old Style" panose="02050604050505020204" pitchFamily="18" charset="0"/>
              </a:rPr>
              <a:t>Кем быть</a:t>
            </a:r>
            <a:r>
              <a:rPr lang="ru-RU" sz="2000" dirty="0" smtClean="0">
                <a:latin typeface="Bookman Old Style" panose="02050604050505020204" pitchFamily="18" charset="0"/>
              </a:rPr>
              <a:t>?»</a:t>
            </a:r>
            <a:endParaRPr lang="ru-RU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4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артинки по запросу worldskills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" b="92250" l="8667" r="85167">
                        <a14:foregroundMark x1="60333" y1="42750" x2="60333" y2="42750"/>
                        <a14:foregroundMark x1="70500" y1="60000" x2="70500" y2="60000"/>
                        <a14:foregroundMark x1="73667" y1="61000" x2="73667" y2="61000"/>
                        <a14:foregroundMark x1="76667" y1="63500" x2="76667" y2="63500"/>
                        <a14:foregroundMark x1="66667" y1="63250" x2="66667" y2="63250"/>
                        <a14:foregroundMark x1="67167" y1="57500" x2="67167" y2="57500"/>
                        <a14:foregroundMark x1="59500" y1="61250" x2="59500" y2="61250"/>
                        <a14:foregroundMark x1="53500" y1="64000" x2="53500" y2="64000"/>
                        <a14:foregroundMark x1="48500" y1="62250" x2="48500" y2="62250"/>
                        <a14:foregroundMark x1="41167" y1="61750" x2="41167" y2="61750"/>
                        <a14:foregroundMark x1="37500" y1="63000" x2="37500" y2="63000"/>
                        <a14:foregroundMark x1="34333" y1="63750" x2="34333" y2="63750"/>
                        <a14:foregroundMark x1="23167" y1="63000" x2="23167" y2="63000"/>
                        <a14:foregroundMark x1="18333" y1="75500" x2="18333" y2="75500"/>
                        <a14:foregroundMark x1="25333" y1="79750" x2="25333" y2="79750"/>
                        <a14:foregroundMark x1="32167" y1="81000" x2="32167" y2="81000"/>
                        <a14:foregroundMark x1="37000" y1="81500" x2="37000" y2="81500"/>
                        <a14:foregroundMark x1="42333" y1="81750" x2="42333" y2="81750"/>
                        <a14:foregroundMark x1="48833" y1="82000" x2="48833" y2="82000"/>
                        <a14:foregroundMark x1="42333" y1="75000" x2="42333" y2="75000"/>
                        <a14:foregroundMark x1="80000" y1="54000" x2="80000" y2="54000"/>
                        <a14:foregroundMark x1="77667" y1="52500" x2="77667" y2="52500"/>
                        <a14:foregroundMark x1="78000" y1="56250" x2="78000" y2="56250"/>
                        <a14:foregroundMark x1="67333" y1="51750" x2="67333" y2="51750"/>
                        <a14:foregroundMark x1="67000" y1="50000" x2="67000" y2="50000"/>
                        <a14:foregroundMark x1="71333" y1="50250" x2="71333" y2="50250"/>
                        <a14:foregroundMark x1="81500" y1="53000" x2="81500" y2="53000"/>
                        <a14:backgroundMark x1="73333" y1="23750" x2="73333" y2="23750"/>
                        <a14:backgroundMark x1="72333" y1="18750" x2="72333" y2="18750"/>
                        <a14:backgroundMark x1="76167" y1="39750" x2="76167" y2="39750"/>
                        <a14:backgroundMark x1="69500" y1="38000" x2="69500" y2="38000"/>
                        <a14:backgroundMark x1="68833" y1="35500" x2="68833" y2="35500"/>
                        <a14:backgroundMark x1="76333" y1="43500" x2="76333" y2="43500"/>
                        <a14:backgroundMark x1="80167" y1="45250" x2="80167" y2="45250"/>
                        <a14:backgroundMark x1="78667" y1="54000" x2="78667" y2="54000"/>
                        <a14:backgroundMark x1="79500" y1="47500" x2="79500" y2="47500"/>
                        <a14:backgroundMark x1="80000" y1="51250" x2="80000" y2="51250"/>
                        <a14:backgroundMark x1="73667" y1="47000" x2="73667" y2="47000"/>
                        <a14:backgroundMark x1="76667" y1="28250" x2="76667" y2="28250"/>
                        <a14:backgroundMark x1="75167" y1="37250" x2="75167" y2="37250"/>
                        <a14:backgroundMark x1="70167" y1="47500" x2="70167" y2="4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1945"/>
          <a:stretch/>
        </p:blipFill>
        <p:spPr bwMode="auto">
          <a:xfrm>
            <a:off x="2890560" y="2376264"/>
            <a:ext cx="6145936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-27384"/>
            <a:ext cx="8928992" cy="1324447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Недавно мы посетили </a:t>
            </a:r>
            <a:b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финал </a:t>
            </a:r>
            <a:r>
              <a:rPr lang="en-US" sz="2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</a:t>
            </a:r>
            <a:r>
              <a:rPr lang="ru-RU" sz="2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национального чемпионата</a:t>
            </a:r>
            <a:endParaRPr lang="ru-RU" sz="28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AutoShape 2" descr="https://apf.mail.ru/cgi-bin/readmsg?id=14954893480000000114;0;13&amp;af_preview=1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apf.mail.ru/cgi-bin/readmsg?id=14954893480000000114;0;13&amp;af_preview=1&amp;exif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apf.mail.ru/cgi-bin/readmsg/IMG_5886.JPG?id=14954893480000000114%3B0%3B13&amp;x-email=vanyurina%40mail.ru&amp;exif=1&amp;bs=684001&amp;bl=97006&amp;ct=image%2Fjpeg&amp;cn=IMG_5886.JPG&amp;cte=binar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99792" y="1412776"/>
            <a:ext cx="3875018" cy="35280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7975" y="1152128"/>
            <a:ext cx="1846659" cy="5589240"/>
          </a:xfrm>
          <a:prstGeom prst="rect">
            <a:avLst/>
          </a:prstGeom>
        </p:spPr>
        <p:txBody>
          <a:bodyPr vert="vert270" wrap="square" anchor="t" anchorCtr="1">
            <a:spAutoFit/>
          </a:bodyPr>
          <a:lstStyle/>
          <a:p>
            <a:pPr algn="ctr"/>
            <a:r>
              <a:rPr lang="ru-RU" sz="3600" b="1" spc="300" dirty="0" smtClean="0"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«МОЛОДЫЕ</a:t>
            </a:r>
          </a:p>
          <a:p>
            <a:pPr algn="ctr"/>
            <a:r>
              <a:rPr lang="ru-RU" sz="3600" b="1" spc="300" dirty="0" smtClean="0"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профессионалы»</a:t>
            </a:r>
            <a:r>
              <a:rPr lang="ru-RU" sz="3600" spc="300" dirty="0" smtClean="0">
                <a:latin typeface="Arial Black" panose="020B0A04020102020204" pitchFamily="34" charset="0"/>
              </a:rPr>
              <a:t/>
            </a:r>
            <a:br>
              <a:rPr lang="ru-RU" sz="3600" spc="300" dirty="0" smtClean="0">
                <a:latin typeface="Arial Black" panose="020B0A04020102020204" pitchFamily="34" charset="0"/>
              </a:rPr>
            </a:br>
            <a:endParaRPr lang="ru-RU" sz="3600" spc="3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88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apf.mail.ru/cgi-bin/readmsg/IMG_5874.JPG?id=14954893480000000114%3B0%3B3&amp;x-email=vanyurina%40mail.ru&amp;exif=1&amp;bs=103248&amp;bl=116672&amp;ct=image%2Fjpeg&amp;cn=IMG_5874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6978" y="3717032"/>
            <a:ext cx="216024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5" descr="https://apf.mail.ru/cgi-bin/readmsg/IMG_5882.JPG?id=14954893480000000114%3B0%3B11&amp;x-email=vanyurina%40mail.ru&amp;exif=1&amp;bs=575018&amp;bl=111570&amp;ct=image%2Fjpeg&amp;cn=IMG_5882.JPG&amp;cte=binar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07416" y="1859112"/>
            <a:ext cx="2772816" cy="308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91320" y="417032"/>
            <a:ext cx="5875556" cy="12117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Мы увидели много интересного</a:t>
            </a:r>
            <a:endParaRPr lang="ru-RU" sz="36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7975" y="3494679"/>
            <a:ext cx="2637612" cy="319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11" descr="https://apf.mail.ru/cgi-bin/readmsg/IMG_5877.JPG?id=14954893480000000114%3B0%3B7&amp;x-email=vanyurina%40mail.ru&amp;exif=1&amp;bs=347265&amp;bl=127905&amp;ct=image%2Fjpeg&amp;cn=IMG_5877.JPG&amp;cte=binar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2" name="Picture 1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14706" y="292512"/>
            <a:ext cx="2524784" cy="306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61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345786"/>
            <a:ext cx="2411760" cy="321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23017" y="2237318"/>
            <a:ext cx="2826442" cy="325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73903" y="548680"/>
            <a:ext cx="5875556" cy="12117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Мы узнали о разных профессиях</a:t>
            </a:r>
            <a:endParaRPr lang="ru-RU" sz="36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4208" y="3889694"/>
            <a:ext cx="2396442" cy="278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6787" y="3576570"/>
            <a:ext cx="2821140" cy="309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794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apf.mail.ru/cgi-bin/readmsg/IMG_5911.JPG?id=14954893480000000114%3B0%3B27&amp;x-email=vanyurina%40mail.ru&amp;exif=1&amp;bs=1459351&amp;bl=104164&amp;ct=image%2Fjpeg&amp;cn=IMG_5911.JPG&amp;cte=bin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20159" y="2250228"/>
            <a:ext cx="2485320" cy="300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0375" y="3068960"/>
            <a:ext cx="2740984" cy="3513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4208" y="332656"/>
            <a:ext cx="2357026" cy="3096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99252" y="362720"/>
            <a:ext cx="5875556" cy="133221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Мы порадовались за наших сверстников, которые уже участвуют в этих соревнованиях</a:t>
            </a:r>
            <a:endParaRPr lang="ru-RU" sz="28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419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516101"/>
            <a:ext cx="8643713" cy="1493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dirty="0" smtClean="0">
                <a:latin typeface="Arial Black" panose="020B0A04020102020204" pitchFamily="34" charset="0"/>
              </a:rPr>
              <a:t>Мы вернулись домой и задумались:</a:t>
            </a:r>
          </a:p>
          <a:p>
            <a:pPr algn="ctr">
              <a:lnSpc>
                <a:spcPct val="150000"/>
              </a:lnSpc>
            </a:pPr>
            <a:r>
              <a:rPr lang="ru-RU" sz="3200" dirty="0" smtClean="0">
                <a:latin typeface="Arial Black" panose="020B0A04020102020204" pitchFamily="34" charset="0"/>
              </a:rPr>
              <a:t>как выбрать свой путь?</a:t>
            </a:r>
            <a:endParaRPr lang="ru-RU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47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71260" y="188640"/>
            <a:ext cx="8621220" cy="6480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Некоторые из нас уже пробовали быть</a:t>
            </a:r>
          </a:p>
        </p:txBody>
      </p:sp>
      <p:pic>
        <p:nvPicPr>
          <p:cNvPr id="10242" name="Picture 2" descr="C:\Users\Nastya\Pictures\Photo Stream\My Photo Stream\IMG_176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908720"/>
            <a:ext cx="5185376" cy="518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1124744"/>
            <a:ext cx="691023" cy="5204805"/>
          </a:xfrm>
          <a:prstGeom prst="rect">
            <a:avLst/>
          </a:prstGeom>
        </p:spPr>
        <p:txBody>
          <a:bodyPr vert="wordArtVert" wrap="square">
            <a:spAutoFit/>
          </a:bodyPr>
          <a:lstStyle/>
          <a:p>
            <a:r>
              <a:rPr lang="ru-RU" sz="2400" b="1" dirty="0" smtClean="0"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МОДЕЛЬЕРОМ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19673" y="6279703"/>
            <a:ext cx="34243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pc="600" dirty="0" smtClean="0"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ДИЗАЙНЕРОМ</a:t>
            </a:r>
            <a:endParaRPr lang="ru-RU" sz="2400" b="1" spc="600" dirty="0">
              <a:latin typeface="Arial Black" panose="020B0A040201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15287" y="908720"/>
            <a:ext cx="1754572" cy="2689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15287" y="3761229"/>
            <a:ext cx="1787857" cy="267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81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157</Words>
  <Application>Microsoft Office PowerPoint</Application>
  <PresentationFormat>Экран (4:3)</PresentationFormat>
  <Paragraphs>36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 Unicode MS</vt:lpstr>
      <vt:lpstr>Arial</vt:lpstr>
      <vt:lpstr>Arial Black</vt:lpstr>
      <vt:lpstr>Bookman Old Style</vt:lpstr>
      <vt:lpstr>Calibri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Недавно мы посетили  финал V национального чемпионата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Nastya</dc:creator>
  <cp:lastModifiedBy>РАБОТА</cp:lastModifiedBy>
  <cp:revision>28</cp:revision>
  <dcterms:created xsi:type="dcterms:W3CDTF">2017-05-22T19:59:18Z</dcterms:created>
  <dcterms:modified xsi:type="dcterms:W3CDTF">2017-05-25T06:28:13Z</dcterms:modified>
</cp:coreProperties>
</file>