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D2E1-6446-4F34-BFC0-80166A9C148C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A24C-42B6-43F2-9EC2-07B35544D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luxf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" y="0"/>
            <a:ext cx="914189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0" y="53578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                                  г.Горячий Ключ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         МБОУ СОШ №1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        учитель начальных классов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                 </a:t>
            </a:r>
            <a:r>
              <a:rPr lang="ru-RU" dirty="0" err="1" smtClean="0">
                <a:solidFill>
                  <a:schemeClr val="bg1"/>
                </a:solidFill>
              </a:rPr>
              <a:t>Вервейко</a:t>
            </a:r>
            <a:r>
              <a:rPr lang="ru-RU" dirty="0" smtClean="0">
                <a:solidFill>
                  <a:schemeClr val="bg1"/>
                </a:solidFill>
              </a:rPr>
              <a:t> Ирина Владимировна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3" y="1225506"/>
            <a:ext cx="4278896" cy="3275064"/>
          </a:xfrm>
        </p:spPr>
      </p:pic>
      <p:sp>
        <p:nvSpPr>
          <p:cNvPr id="8" name="Прямоугольник 7"/>
          <p:cNvSpPr/>
          <p:nvPr/>
        </p:nvSpPr>
        <p:spPr>
          <a:xfrm>
            <a:off x="214282" y="4643446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Фермер - виноградарь </a:t>
            </a:r>
            <a:r>
              <a:rPr lang="ru-RU" dirty="0"/>
              <a:t>в пятом поколении  - </a:t>
            </a:r>
            <a:r>
              <a:rPr lang="ru-RU" b="1" i="1" dirty="0"/>
              <a:t>Владимир Резниченко</a:t>
            </a:r>
            <a:r>
              <a:rPr lang="ru-RU" dirty="0"/>
              <a:t> .</a:t>
            </a:r>
          </a:p>
        </p:txBody>
      </p:sp>
      <p:pic>
        <p:nvPicPr>
          <p:cNvPr id="11" name="Содержимое 10" descr="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199" y="2684196"/>
            <a:ext cx="4210081" cy="3030819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0000">
              <a:schemeClr val="accent3">
                <a:lumMod val="75000"/>
                <a:alpha val="41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7"/>
            <a:ext cx="3929090" cy="55007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5720" y="59293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</a:t>
            </a:r>
            <a:r>
              <a:rPr lang="ru-RU" b="1" dirty="0" err="1" smtClean="0"/>
              <a:t>Пустовойт</a:t>
            </a:r>
            <a:r>
              <a:rPr lang="ru-RU" b="1" dirty="0" smtClean="0"/>
              <a:t> </a:t>
            </a:r>
            <a:r>
              <a:rPr lang="ru-RU" b="1" dirty="0"/>
              <a:t>Василий Степанович</a:t>
            </a:r>
            <a:endParaRPr lang="ru-RU" dirty="0"/>
          </a:p>
        </p:txBody>
      </p:sp>
      <p:pic>
        <p:nvPicPr>
          <p:cNvPr id="16" name="Рисунок 15" descr="7156.jpg"/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9124" y="285729"/>
            <a:ext cx="2286016" cy="1714512"/>
          </a:xfrm>
        </p:spPr>
      </p:pic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>
          <a:xfrm>
            <a:off x="4429124" y="2071678"/>
            <a:ext cx="2286016" cy="428628"/>
          </a:xfrm>
        </p:spPr>
        <p:txBody>
          <a:bodyPr/>
          <a:lstStyle/>
          <a:p>
            <a:r>
              <a:rPr lang="ru-RU" dirty="0" smtClean="0"/>
              <a:t>                  ПРОСО</a:t>
            </a:r>
            <a:endParaRPr lang="ru-RU" dirty="0"/>
          </a:p>
        </p:txBody>
      </p:sp>
      <p:pic>
        <p:nvPicPr>
          <p:cNvPr id="19" name="Рисунок 18" descr="posevnoj-podsolnechnik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80" y="2500306"/>
            <a:ext cx="3000396" cy="3281683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143504" y="5857892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подсолнух</a:t>
            </a:r>
            <a:endParaRPr lang="ru-RU" dirty="0"/>
          </a:p>
        </p:txBody>
      </p:sp>
      <p:pic>
        <p:nvPicPr>
          <p:cNvPr id="22" name="Рисунок 21" descr="kukuruznoe-pole-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2297" y="285728"/>
            <a:ext cx="2291703" cy="1730376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7000892" y="2071678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кукуруза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rgbClr val="D4DEFF"/>
            </a:gs>
            <a:gs pos="57000">
              <a:srgbClr val="D4DEFF">
                <a:alpha val="50000"/>
              </a:srgbClr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Лев Платонович </a:t>
            </a:r>
            <a:r>
              <a:rPr lang="ru-RU" dirty="0" err="1"/>
              <a:t>Симиренко</a:t>
            </a:r>
            <a:endParaRPr lang="ru-RU" dirty="0"/>
          </a:p>
        </p:txBody>
      </p:sp>
      <p:pic>
        <p:nvPicPr>
          <p:cNvPr id="8" name="Содержимое 7" descr="semerenko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1928802"/>
            <a:ext cx="3800544" cy="3608850"/>
          </a:xfrm>
        </p:spPr>
      </p:pic>
      <p:pic>
        <p:nvPicPr>
          <p:cNvPr id="10" name="Содержимое 9" descr="Симиренко_Л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71538" y="1714488"/>
            <a:ext cx="3071834" cy="4070180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Мэтр </a:t>
            </a:r>
            <a:r>
              <a:rPr lang="ru-RU" sz="3600" dirty="0"/>
              <a:t>кубанской селекции</a:t>
            </a:r>
            <a:br>
              <a:rPr lang="ru-RU" sz="3600" dirty="0"/>
            </a:br>
            <a:r>
              <a:rPr lang="ru-RU" sz="3600" dirty="0" smtClean="0"/>
              <a:t>профессор Виктор Савельевич Ковалев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kovalevviktorsavelevich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1857364"/>
            <a:ext cx="3868669" cy="3857652"/>
          </a:xfrm>
        </p:spPr>
      </p:pic>
      <p:pic>
        <p:nvPicPr>
          <p:cNvPr id="8" name="Содержимое 7" descr="IMG_3745-Ris-pochti-sozrel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2571744"/>
            <a:ext cx="3786214" cy="3786214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Кусочек хлеба блокадного Ленинграда</a:t>
            </a:r>
            <a:endParaRPr lang="ru-RU" dirty="0"/>
          </a:p>
        </p:txBody>
      </p:sp>
      <p:pic>
        <p:nvPicPr>
          <p:cNvPr id="4" name="Содержимое 3" descr="big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5534" y="1600200"/>
            <a:ext cx="5341110" cy="4525963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13" descr="9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1000108"/>
            <a:ext cx="3929090" cy="5674415"/>
          </a:xfrm>
        </p:spPr>
      </p:pic>
      <p:sp>
        <p:nvSpPr>
          <p:cNvPr id="15" name="Прямоугольник 14"/>
          <p:cNvSpPr/>
          <p:nvPr/>
        </p:nvSpPr>
        <p:spPr>
          <a:xfrm>
            <a:off x="285720" y="214290"/>
            <a:ext cx="8572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bg1">
                    <a:lumMod val="95000"/>
                  </a:schemeClr>
                </a:solidFill>
              </a:rPr>
              <a:t>Селекционер   П.П. Лукьяненко</a:t>
            </a:r>
            <a:endParaRPr lang="ru-RU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matematicheskie_simvolyi__kartinki_dlya_uchiteley_roditeley_studentov_a_takje__10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071802" y="2928934"/>
            <a:ext cx="2857500" cy="3643338"/>
          </a:xfrm>
        </p:spPr>
      </p:pic>
      <p:pic>
        <p:nvPicPr>
          <p:cNvPr id="15" name="Содержимое 14" descr="11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2976" y="142852"/>
            <a:ext cx="6715172" cy="2676625"/>
          </a:xfrm>
        </p:spPr>
      </p:pic>
      <p:pic>
        <p:nvPicPr>
          <p:cNvPr id="17" name="Рисунок 16" descr="4722868806f2e5bc7ac90d4170c645106b977bf114_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28934"/>
            <a:ext cx="3286116" cy="3662359"/>
          </a:xfrm>
          <a:prstGeom prst="rect">
            <a:avLst/>
          </a:prstGeom>
        </p:spPr>
      </p:pic>
      <p:pic>
        <p:nvPicPr>
          <p:cNvPr id="18" name="Рисунок 17" descr="crowd-children-cartoon-illustration-4936694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4833" y="2928934"/>
            <a:ext cx="3729167" cy="3643339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34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Лев Платонович Симиренко</vt:lpstr>
      <vt:lpstr> Мэтр кубанской селекции профессор Виктор Савельевич Ковалев </vt:lpstr>
      <vt:lpstr>Кусочек хлеба блокадного Ленинграда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РАБОТА</cp:lastModifiedBy>
  <cp:revision>17</cp:revision>
  <dcterms:created xsi:type="dcterms:W3CDTF">2017-03-05T11:36:10Z</dcterms:created>
  <dcterms:modified xsi:type="dcterms:W3CDTF">2017-04-11T06:48:33Z</dcterms:modified>
</cp:coreProperties>
</file>