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379D-A0A1-41F3-976B-2997EB6F11D6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B00A-4137-49C8-A96B-04E2996035F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379D-A0A1-41F3-976B-2997EB6F11D6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B00A-4137-49C8-A96B-04E299603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379D-A0A1-41F3-976B-2997EB6F11D6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B00A-4137-49C8-A96B-04E299603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379D-A0A1-41F3-976B-2997EB6F11D6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B00A-4137-49C8-A96B-04E2996035F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379D-A0A1-41F3-976B-2997EB6F11D6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B00A-4137-49C8-A96B-04E299603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379D-A0A1-41F3-976B-2997EB6F11D6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B00A-4137-49C8-A96B-04E2996035F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379D-A0A1-41F3-976B-2997EB6F11D6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B00A-4137-49C8-A96B-04E2996035F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379D-A0A1-41F3-976B-2997EB6F11D6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B00A-4137-49C8-A96B-04E299603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379D-A0A1-41F3-976B-2997EB6F11D6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B00A-4137-49C8-A96B-04E299603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379D-A0A1-41F3-976B-2997EB6F11D6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B00A-4137-49C8-A96B-04E299603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379D-A0A1-41F3-976B-2997EB6F11D6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B00A-4137-49C8-A96B-04E2996035F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6B379D-A0A1-41F3-976B-2997EB6F11D6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AEB00A-4137-49C8-A96B-04E2996035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53832783_1263575943_fab14fb16a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69231"/>
            <a:ext cx="2157413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531620"/>
              </p:ext>
            </p:extLst>
          </p:nvPr>
        </p:nvGraphicFramePr>
        <p:xfrm>
          <a:off x="5868144" y="4509120"/>
          <a:ext cx="5568280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68280"/>
              </a:tblGrid>
              <a:tr h="131064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должен быть крепостью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939910"/>
              </p:ext>
            </p:extLst>
          </p:nvPr>
        </p:nvGraphicFramePr>
        <p:xfrm>
          <a:off x="539552" y="4702345"/>
          <a:ext cx="6096000" cy="822960"/>
        </p:xfrm>
        <a:graphic>
          <a:graphicData uri="http://schemas.openxmlformats.org/drawingml/2006/table">
            <a:tbl>
              <a:tblPr firstRow="1" bandRow="1" bandCol="1">
                <a:tableStyleId>{2D5ABB26-0587-4C30-8999-92F81FD0307C}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 ….для</a:t>
                      </a:r>
                      <a:endParaRPr lang="ru-RU" sz="4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97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www.infokart.ru/wp-content/uploads/2011/05/krasnod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" y="0"/>
            <a:ext cx="91371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6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palomniki.su/assets/images/countries/ru/krasnodar/ul-gimnazichesk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8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53832783_1263575943_fab14fb16a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69231"/>
            <a:ext cx="2157413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384116"/>
              </p:ext>
            </p:extLst>
          </p:nvPr>
        </p:nvGraphicFramePr>
        <p:xfrm>
          <a:off x="5868144" y="4509120"/>
          <a:ext cx="5568280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68280"/>
              </a:tblGrid>
              <a:tr h="131064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должен быть крепостью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432141"/>
              </p:ext>
            </p:extLst>
          </p:nvPr>
        </p:nvGraphicFramePr>
        <p:xfrm>
          <a:off x="539552" y="4702345"/>
          <a:ext cx="6096000" cy="822960"/>
        </p:xfrm>
        <a:graphic>
          <a:graphicData uri="http://schemas.openxmlformats.org/drawingml/2006/table">
            <a:tbl>
              <a:tblPr firstRow="1" bandRow="1" bandCol="1">
                <a:tableStyleId>{2D5ABB26-0587-4C30-8999-92F81FD0307C}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rgbClr val="FF0000"/>
                          </a:solidFill>
                        </a:rPr>
                        <a:t>ДОМ</a:t>
                      </a:r>
                      <a:r>
                        <a:rPr lang="ru-RU" sz="4800" dirty="0" smtClean="0"/>
                        <a:t> для</a:t>
                      </a:r>
                      <a:endParaRPr lang="ru-RU" sz="4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795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d6813b0b1d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8482"/>
            <a:ext cx="9168643" cy="6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435185"/>
              </p:ext>
            </p:extLst>
          </p:nvPr>
        </p:nvGraphicFramePr>
        <p:xfrm>
          <a:off x="611560" y="404664"/>
          <a:ext cx="6096000" cy="1726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172652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Тема. Кубанская</a:t>
                      </a:r>
                      <a:r>
                        <a:rPr lang="ru-RU" sz="2800" baseline="0" dirty="0" smtClean="0"/>
                        <a:t> хата.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24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69330d8eec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93" y="0"/>
            <a:ext cx="52142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6810"/>
              </p:ext>
            </p:extLst>
          </p:nvPr>
        </p:nvGraphicFramePr>
        <p:xfrm>
          <a:off x="20162" y="-22293"/>
          <a:ext cx="5928320" cy="112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28320"/>
              </a:tblGrid>
              <a:tr h="1497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1793</a:t>
                      </a:r>
                      <a:r>
                        <a:rPr lang="ru-RU" sz="4400" baseline="0" dirty="0" smtClean="0"/>
                        <a:t> год</a:t>
                      </a:r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42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69330d8eec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93" y="0"/>
            <a:ext cx="52142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177664"/>
              </p:ext>
            </p:extLst>
          </p:nvPr>
        </p:nvGraphicFramePr>
        <p:xfrm>
          <a:off x="20162" y="-22293"/>
          <a:ext cx="5928320" cy="179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28320"/>
              </a:tblGrid>
              <a:tr h="1497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1793</a:t>
                      </a:r>
                      <a:r>
                        <a:rPr lang="ru-RU" sz="4400" baseline="0" dirty="0" smtClean="0"/>
                        <a:t> год основания </a:t>
                      </a:r>
                      <a:r>
                        <a:rPr lang="ru-RU" sz="4400" baseline="0" dirty="0" err="1" smtClean="0"/>
                        <a:t>Екатеринодара</a:t>
                      </a:r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97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Milyanfan-adobe-bricks-8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225" y="3429000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ile:RomaniaDanubeDelta MakingMaterialForCOnstructing0002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8406"/>
            <a:ext cx="4575159" cy="344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ile:Milyanfan-adobe-brick-house-80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225" y="51926"/>
            <a:ext cx="4227626" cy="317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73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rodonews.ru/i/full13243784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4664"/>
            <a:ext cx="47625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lki-nn.ru/file/0010/6176/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658" y="3717032"/>
            <a:ext cx="389572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8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ru/e/eb/%D0%9A%D1%80%D0%B0%D1%81%D0%BD%D0%BE%D0%B4%D0%B0%D1%80_%D0%BD%D0%BE%D1%87%D1%8C%D1%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krasnodarhotels.su/himgs/russia/krasnodar/%D0%BA%D1%80%D0%B0%D1%81%D0%BD%D0%BE%D0%B4%D0%B0%D1%80%20%D0%B2%D0%B8%D0%B4%20%D0%BD%D0%B0%20%D1%83%D0%BB%D0%B8%D1%86%D1%83%20%D1%81%D0%B5%D0%B2%D0%B5%D1%80%D0%BD%D1%83%D1%8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67"/>
            <a:ext cx="9241232" cy="693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1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</TotalTime>
  <Words>22</Words>
  <Application>Microsoft Office PowerPoint</Application>
  <PresentationFormat>Экран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таныгин илья</dc:creator>
  <cp:lastModifiedBy>таныгин илья</cp:lastModifiedBy>
  <cp:revision>4</cp:revision>
  <dcterms:created xsi:type="dcterms:W3CDTF">2013-03-18T17:50:59Z</dcterms:created>
  <dcterms:modified xsi:type="dcterms:W3CDTF">2013-03-18T18:33:53Z</dcterms:modified>
</cp:coreProperties>
</file>