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0" r:id="rId4"/>
    <p:sldId id="261" r:id="rId5"/>
    <p:sldId id="262" r:id="rId6"/>
    <p:sldId id="267" r:id="rId7"/>
    <p:sldId id="269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1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571500"/>
            <a:ext cx="809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C16E-E79A-48D7-99E5-AB5061427EBE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8FDA1-0BA2-4549-A822-68D67F81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D23CD-C51E-4806-95EF-E9EE92F6E924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0B43-E14D-47F8-98C4-3CC54630A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AF17-ABE3-4ECC-8110-B99917D28503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367B-B44C-41FD-834A-ED0CB3533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0F70-03F7-4321-B0C6-4FE2FAF937EA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E1E31-0040-4FAF-BC02-FA800C56E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6848-6732-4D83-B309-71314B2F6823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3411-FB2F-4F1C-A302-483D6CD0C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49A7-862D-4EA1-8812-D8D6736F890F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F6A5-DE31-444A-9627-1C6FCA5BA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F1BE-5D33-47F6-9890-DC3F0DE3FB5D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6CCA-8A45-4920-ADF3-83A6FDF02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E5A6-3828-46EF-90EF-33AC0A51D95D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844D-219A-4988-922E-D919C3C1A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377B-FA82-49DB-BD7B-7487EE7A257E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4035-E468-467A-ADF0-AA1FDB9A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EA4F-2DFA-4168-982C-D91C6BD1AE12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EFA3-00F5-4534-B7D8-DF7A1AC28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3967-EFB7-445F-A980-C0143309BA05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54C0-20D8-49FB-B7CC-B3A6DE13C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gi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gif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20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Relationship Id="rId22" Type="http://schemas.openxmlformats.org/officeDocument/2006/relationships/image" Target="../media/image10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t="-13000" r="-1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6" descr="12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00875" y="571500"/>
            <a:ext cx="1452563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4" descr="01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857875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3" descr="r.gif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500688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2" descr="03.gif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072063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1" descr="01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43438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10" descr="t.gif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286250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9" descr="n.gif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786188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8" descr="e.gif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86125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7" descr="04.gif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857500" y="10715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6" descr="1.gif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928813" y="642938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C166CD-E28B-42C0-B076-EA93E1CCF42C}" type="datetimeFigureOut">
              <a:rPr lang="ru-RU"/>
              <a:pPr>
                <a:defRPr/>
              </a:pPr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60A5E8-321B-4B0D-9D73-5000A88CC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714356"/>
            <a:ext cx="8215370" cy="22860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Урок математики 2 класс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Тема: «Умножение и сложение: порядок </a:t>
            </a:r>
            <a:r>
              <a:rPr lang="en-US" dirty="0" smtClean="0"/>
              <a:t>   	  </a:t>
            </a:r>
            <a:r>
              <a:rPr lang="ru-RU" dirty="0" smtClean="0"/>
              <a:t>выполнения  действий».</a:t>
            </a:r>
          </a:p>
          <a:p>
            <a:pPr algn="ctr">
              <a:buNone/>
            </a:pPr>
            <a:r>
              <a:rPr lang="ru-RU" dirty="0" smtClean="0"/>
              <a:t>   (Перспективная начальная школа)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Учитель: </a:t>
            </a:r>
            <a:r>
              <a:rPr lang="ru-RU" dirty="0" err="1" smtClean="0"/>
              <a:t>Мартиросова</a:t>
            </a:r>
            <a:r>
              <a:rPr lang="ru-RU" dirty="0" smtClean="0"/>
              <a:t>  Ольга Степановна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774720"/>
          </a:xfrm>
        </p:spPr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4 • 8 + 19 = 32 + 19 = (30 + 2)+(10 + 9) = </a:t>
            </a:r>
          </a:p>
          <a:p>
            <a:pPr>
              <a:buNone/>
            </a:pPr>
            <a:r>
              <a:rPr lang="ru-RU" dirty="0" smtClean="0"/>
              <a:t> = (30 + 10) + (9 + 2) = 40 + 11 = 40 + (10 + 1) =</a:t>
            </a:r>
          </a:p>
          <a:p>
            <a:pPr>
              <a:buNone/>
            </a:pPr>
            <a:r>
              <a:rPr lang="ru-RU" dirty="0" smtClean="0"/>
              <a:t> = (40 + 10) + 1 = 50 + 1 = 51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dirty="0" smtClean="0"/>
              <a:t>Учебник математики с. 16: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04389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ru-RU" sz="4000" dirty="0" smtClean="0"/>
              <a:t>Если выражение содержит скобки, то сначала выполняются  действия в скобках.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15328" cy="321471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«Умножение и сложение: порядок выполнения</a:t>
            </a:r>
            <a:br>
              <a:rPr lang="ru-RU" dirty="0" smtClean="0"/>
            </a:br>
            <a:r>
              <a:rPr lang="ru-RU" dirty="0" smtClean="0"/>
              <a:t> действий»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15328" cy="703282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072494" cy="314327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en-US" dirty="0" smtClean="0"/>
              <a:t>	</a:t>
            </a:r>
            <a:r>
              <a:rPr lang="ru-RU" dirty="0" smtClean="0"/>
              <a:t>Если в выражении без скобок встречаются действия сложения и умножения, то сначала  выполняется ………………...... ,   а потом  ……………………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01014" cy="714380"/>
          </a:xfrm>
        </p:spPr>
        <p:txBody>
          <a:bodyPr/>
          <a:lstStyle/>
          <a:p>
            <a:r>
              <a:rPr lang="ru-RU" dirty="0" smtClean="0"/>
              <a:t>Образец чтения: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786742" cy="43830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Сумма числа 3 и произведения чисел 4 и 6; </a:t>
            </a:r>
          </a:p>
          <a:p>
            <a:pPr>
              <a:buNone/>
            </a:pPr>
            <a:r>
              <a:rPr lang="ru-RU" dirty="0" smtClean="0"/>
              <a:t>				3 + 3• 4 </a:t>
            </a:r>
          </a:p>
          <a:p>
            <a:pPr>
              <a:buNone/>
            </a:pPr>
            <a:r>
              <a:rPr lang="ru-RU" dirty="0" smtClean="0"/>
              <a:t> сумма произведения чисел 4 и 5 и числа 4;         			4• 5 + 4    </a:t>
            </a:r>
          </a:p>
          <a:p>
            <a:pPr>
              <a:buNone/>
            </a:pPr>
            <a:r>
              <a:rPr lang="ru-RU" dirty="0" smtClean="0"/>
              <a:t>сумма произведений числа 2 на число 2 и</a:t>
            </a:r>
          </a:p>
          <a:p>
            <a:pPr>
              <a:buNone/>
            </a:pPr>
            <a:r>
              <a:rPr lang="ru-RU" dirty="0" smtClean="0"/>
              <a:t>числа 2 на число 3; </a:t>
            </a:r>
          </a:p>
          <a:p>
            <a:pPr>
              <a:buNone/>
            </a:pPr>
            <a:r>
              <a:rPr lang="ru-RU" dirty="0" smtClean="0"/>
              <a:t>			       2• 2 + 2• 3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072494" cy="642942"/>
          </a:xfrm>
        </p:spPr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 + 3• 4</a:t>
            </a:r>
            <a:r>
              <a:rPr lang="en-US" dirty="0" smtClean="0"/>
              <a:t> = 3 + </a:t>
            </a:r>
            <a:r>
              <a:rPr lang="en-US" u="sng" dirty="0" smtClean="0"/>
              <a:t>3 + 3 + 3 + 3 </a:t>
            </a:r>
            <a:r>
              <a:rPr lang="en-US" dirty="0" smtClean="0"/>
              <a:t>= </a:t>
            </a:r>
            <a:r>
              <a:rPr lang="en-US" dirty="0" smtClean="0"/>
              <a:t>3</a:t>
            </a:r>
            <a:r>
              <a:rPr lang="ru-RU" dirty="0" smtClean="0"/>
              <a:t> • </a:t>
            </a:r>
            <a:r>
              <a:rPr lang="en-US" dirty="0" smtClean="0"/>
              <a:t>5 = </a:t>
            </a:r>
            <a:r>
              <a:rPr lang="en-US" dirty="0" smtClean="0"/>
              <a:t>15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• 3 + 8 = </a:t>
            </a:r>
            <a:r>
              <a:rPr lang="ru-RU" u="sng" dirty="0" smtClean="0"/>
              <a:t>2 + 2 + 2</a:t>
            </a:r>
            <a:r>
              <a:rPr lang="ru-RU" dirty="0" smtClean="0"/>
              <a:t> + 8 = 14</a:t>
            </a:r>
          </a:p>
          <a:p>
            <a:pPr>
              <a:buNone/>
            </a:pPr>
            <a:r>
              <a:rPr lang="ru-RU" dirty="0" smtClean="0"/>
              <a:t>3 + 4• 6</a:t>
            </a:r>
            <a:r>
              <a:rPr lang="en-US" dirty="0" smtClean="0"/>
              <a:t> =</a:t>
            </a:r>
            <a:r>
              <a:rPr lang="ru-RU" dirty="0" smtClean="0"/>
              <a:t> 3 + </a:t>
            </a:r>
            <a:r>
              <a:rPr lang="ru-RU" u="sng" dirty="0" smtClean="0"/>
              <a:t>4 + 4 + 4 + 4 + 4 + 4</a:t>
            </a:r>
            <a:r>
              <a:rPr lang="ru-RU" dirty="0" smtClean="0"/>
              <a:t> = 27</a:t>
            </a:r>
          </a:p>
          <a:p>
            <a:pPr>
              <a:buNone/>
            </a:pPr>
            <a:r>
              <a:rPr lang="ru-RU" dirty="0" smtClean="0"/>
              <a:t>2 • 2 + 2 • 3</a:t>
            </a:r>
            <a:r>
              <a:rPr lang="en-US" dirty="0" smtClean="0"/>
              <a:t> =</a:t>
            </a:r>
            <a:r>
              <a:rPr lang="ru-RU" dirty="0" smtClean="0"/>
              <a:t> </a:t>
            </a:r>
            <a:r>
              <a:rPr lang="ru-RU" u="sng" dirty="0" smtClean="0"/>
              <a:t>2 + 2 </a:t>
            </a:r>
            <a:r>
              <a:rPr lang="ru-RU" dirty="0" smtClean="0"/>
              <a:t>+ </a:t>
            </a:r>
            <a:r>
              <a:rPr lang="ru-RU" u="sng" dirty="0" smtClean="0"/>
              <a:t>2 + 2 + 2</a:t>
            </a:r>
            <a:r>
              <a:rPr lang="ru-RU" dirty="0" smtClean="0"/>
              <a:t> = </a:t>
            </a:r>
            <a:r>
              <a:rPr lang="en-US" dirty="0" smtClean="0"/>
              <a:t>2 </a:t>
            </a:r>
            <a:r>
              <a:rPr lang="ru-RU" dirty="0" smtClean="0"/>
              <a:t>• </a:t>
            </a:r>
            <a:r>
              <a:rPr lang="en-US" dirty="0" smtClean="0"/>
              <a:t>5 = </a:t>
            </a:r>
            <a:r>
              <a:rPr lang="ru-RU" dirty="0" smtClean="0"/>
              <a:t>10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 • 5 + 4 = </a:t>
            </a:r>
            <a:r>
              <a:rPr lang="ru-RU" u="sng" dirty="0" smtClean="0"/>
              <a:t>4 + 4 + 4 + 4</a:t>
            </a:r>
            <a:r>
              <a:rPr lang="ru-RU" dirty="0" smtClean="0"/>
              <a:t> + 4 = </a:t>
            </a:r>
            <a:r>
              <a:rPr lang="en-US" dirty="0" smtClean="0"/>
              <a:t>4 </a:t>
            </a:r>
            <a:r>
              <a:rPr lang="ru-RU" dirty="0" smtClean="0"/>
              <a:t>• </a:t>
            </a:r>
            <a:r>
              <a:rPr lang="en-US" dirty="0" smtClean="0"/>
              <a:t>5 = </a:t>
            </a:r>
            <a:r>
              <a:rPr lang="ru-RU" dirty="0" smtClean="0"/>
              <a:t>20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 • 5 + 3 • 2</a:t>
            </a:r>
            <a:r>
              <a:rPr lang="en-US" dirty="0" smtClean="0"/>
              <a:t> =</a:t>
            </a:r>
            <a:r>
              <a:rPr lang="ru-RU" dirty="0" smtClean="0"/>
              <a:t> </a:t>
            </a:r>
            <a:r>
              <a:rPr lang="ru-RU" u="sng" dirty="0" smtClean="0"/>
              <a:t>4 + 4 + 4 + 4 + 4</a:t>
            </a:r>
            <a:r>
              <a:rPr lang="ru-RU" dirty="0" smtClean="0"/>
              <a:t> + </a:t>
            </a:r>
            <a:r>
              <a:rPr lang="ru-RU" u="sng" dirty="0" smtClean="0"/>
              <a:t>3 + 3</a:t>
            </a:r>
            <a:r>
              <a:rPr lang="ru-RU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26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2857520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2 кг • 3 + 7 кг = 15кг</a:t>
            </a:r>
          </a:p>
          <a:p>
            <a:pPr>
              <a:buNone/>
            </a:pPr>
            <a:r>
              <a:rPr lang="ru-RU" dirty="0" smtClean="0"/>
              <a:t>   Ответ: 15 кг крупы.</a:t>
            </a:r>
            <a:endParaRPr lang="ru-RU" dirty="0"/>
          </a:p>
        </p:txBody>
      </p:sp>
      <p:pic>
        <p:nvPicPr>
          <p:cNvPr id="4" name="Picture 2" descr="C:\Users\Olga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786742" cy="19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491118" y="-1419604"/>
            <a:ext cx="4090326" cy="807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4714884"/>
            <a:ext cx="4786346" cy="928694"/>
          </a:xfrm>
        </p:spPr>
        <p:txBody>
          <a:bodyPr/>
          <a:lstStyle/>
          <a:p>
            <a:pPr algn="ctr"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Молодцы !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1 сентября анимированный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 сентября анимированный - копия</Template>
  <TotalTime>100</TotalTime>
  <Words>250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1 сентября анимированный - копия</vt:lpstr>
      <vt:lpstr>Урок математики 2 класс </vt:lpstr>
      <vt:lpstr>Проверь себя:</vt:lpstr>
      <vt:lpstr>Учебник математики с. 16:</vt:lpstr>
      <vt:lpstr> «Умножение и сложение: порядок выполнения  действий»</vt:lpstr>
      <vt:lpstr>Вывод:</vt:lpstr>
      <vt:lpstr>Образец чтения:</vt:lpstr>
      <vt:lpstr>Проверь себя:</vt:lpstr>
      <vt:lpstr>Задача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себя:</dc:title>
  <dc:creator>Olga</dc:creator>
  <cp:lastModifiedBy>Olga</cp:lastModifiedBy>
  <cp:revision>15</cp:revision>
  <dcterms:created xsi:type="dcterms:W3CDTF">2012-12-19T15:34:57Z</dcterms:created>
  <dcterms:modified xsi:type="dcterms:W3CDTF">2012-12-20T19:19:01Z</dcterms:modified>
</cp:coreProperties>
</file>