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49"/>
  </p:notesMasterIdLst>
  <p:sldIdLst>
    <p:sldId id="306" r:id="rId2"/>
    <p:sldId id="308" r:id="rId3"/>
    <p:sldId id="294" r:id="rId4"/>
    <p:sldId id="309" r:id="rId5"/>
    <p:sldId id="297" r:id="rId6"/>
    <p:sldId id="299" r:id="rId7"/>
    <p:sldId id="301" r:id="rId8"/>
    <p:sldId id="329" r:id="rId9"/>
    <p:sldId id="303" r:id="rId10"/>
    <p:sldId id="305" r:id="rId11"/>
    <p:sldId id="331" r:id="rId12"/>
    <p:sldId id="280" r:id="rId13"/>
    <p:sldId id="279" r:id="rId14"/>
    <p:sldId id="327" r:id="rId15"/>
    <p:sldId id="267" r:id="rId16"/>
    <p:sldId id="268" r:id="rId17"/>
    <p:sldId id="269" r:id="rId18"/>
    <p:sldId id="272" r:id="rId19"/>
    <p:sldId id="293" r:id="rId20"/>
    <p:sldId id="273" r:id="rId21"/>
    <p:sldId id="283" r:id="rId22"/>
    <p:sldId id="278" r:id="rId23"/>
    <p:sldId id="276" r:id="rId24"/>
    <p:sldId id="333" r:id="rId25"/>
    <p:sldId id="261" r:id="rId26"/>
    <p:sldId id="335" r:id="rId27"/>
    <p:sldId id="262" r:id="rId28"/>
    <p:sldId id="281" r:id="rId29"/>
    <p:sldId id="282" r:id="rId30"/>
    <p:sldId id="311" r:id="rId31"/>
    <p:sldId id="277" r:id="rId32"/>
    <p:sldId id="266" r:id="rId33"/>
    <p:sldId id="314" r:id="rId34"/>
    <p:sldId id="316" r:id="rId35"/>
    <p:sldId id="320" r:id="rId36"/>
    <p:sldId id="322" r:id="rId37"/>
    <p:sldId id="325" r:id="rId38"/>
    <p:sldId id="324" r:id="rId39"/>
    <p:sldId id="287" r:id="rId40"/>
    <p:sldId id="286" r:id="rId41"/>
    <p:sldId id="285" r:id="rId42"/>
    <p:sldId id="284" r:id="rId43"/>
    <p:sldId id="296" r:id="rId44"/>
    <p:sldId id="274" r:id="rId45"/>
    <p:sldId id="289" r:id="rId46"/>
    <p:sldId id="291" r:id="rId47"/>
    <p:sldId id="31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00F86-63BA-436C-84CF-4DF91B71F59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96463670-CC9E-4729-BFE4-B54F8096A6F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rPr>
            <a:t>УСТНОЕ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rPr>
            <a:t>НАРОДНОЕ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rPr>
            <a:t>ТВОРЧЕСТВО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</a:endParaRPr>
        </a:p>
      </dgm:t>
    </dgm:pt>
    <dgm:pt modelId="{42617A8D-8C14-402C-8B7C-C4CAFF5EDB20}" type="parTrans" cxnId="{617CB30F-BEE7-40DC-8200-824543BAF0A6}">
      <dgm:prSet/>
      <dgm:spPr/>
    </dgm:pt>
    <dgm:pt modelId="{701E57A0-C2F6-4941-8631-565FBB1A2951}" type="sibTrans" cxnId="{617CB30F-BEE7-40DC-8200-824543BAF0A6}">
      <dgm:prSet/>
      <dgm:spPr/>
    </dgm:pt>
    <dgm:pt modelId="{126A2C46-6D39-46EC-BD41-C370FF646EC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?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078E7166-139C-4A30-96CA-30BA57025781}" type="parTrans" cxnId="{09A9B703-378E-473B-8C64-DA2BDD256DD5}">
      <dgm:prSet/>
      <dgm:spPr/>
    </dgm:pt>
    <dgm:pt modelId="{98B5DEF0-BE2F-4B4B-BC65-C45EFC03E182}" type="sibTrans" cxnId="{09A9B703-378E-473B-8C64-DA2BDD256DD5}">
      <dgm:prSet/>
      <dgm:spPr/>
    </dgm:pt>
    <dgm:pt modelId="{8F1EF28C-D238-48EF-BA99-57D56C70DF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?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F37D6142-F6C1-4723-8E1D-E4E6E3FBF8ED}" type="parTrans" cxnId="{EC1F73E2-788E-4555-9D39-3F025E9D83BE}">
      <dgm:prSet/>
      <dgm:spPr/>
    </dgm:pt>
    <dgm:pt modelId="{74871869-0899-4B8D-8797-33085162340B}" type="sibTrans" cxnId="{EC1F73E2-788E-4555-9D39-3F025E9D83BE}">
      <dgm:prSet/>
      <dgm:spPr/>
    </dgm:pt>
    <dgm:pt modelId="{83AD19F9-36CA-4294-AC34-8F04F8484E8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?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89375945-BDC9-4E51-815D-464E0FE7F56F}" type="parTrans" cxnId="{7CAA0153-2CF4-40E8-990F-E6559E43CDD9}">
      <dgm:prSet/>
      <dgm:spPr/>
    </dgm:pt>
    <dgm:pt modelId="{BDB6CEB5-CF47-4EF2-B303-89ECD5EBD46A}" type="sibTrans" cxnId="{7CAA0153-2CF4-40E8-990F-E6559E43CDD9}">
      <dgm:prSet/>
      <dgm:spPr/>
    </dgm:pt>
    <dgm:pt modelId="{3BFCE037-13DF-43F2-AA30-123DAB5F039D}" type="pres">
      <dgm:prSet presAssocID="{1E700F86-63BA-436C-84CF-4DF91B71F5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AB8109E-6696-4FB4-9D01-C291B5E1E925}" type="pres">
      <dgm:prSet presAssocID="{96463670-CC9E-4729-BFE4-B54F8096A6FF}" presName="hierRoot1" presStyleCnt="0">
        <dgm:presLayoutVars>
          <dgm:hierBranch/>
        </dgm:presLayoutVars>
      </dgm:prSet>
      <dgm:spPr/>
    </dgm:pt>
    <dgm:pt modelId="{18264968-E719-42B1-9DAE-BD24638CA0D1}" type="pres">
      <dgm:prSet presAssocID="{96463670-CC9E-4729-BFE4-B54F8096A6FF}" presName="rootComposite1" presStyleCnt="0"/>
      <dgm:spPr/>
    </dgm:pt>
    <dgm:pt modelId="{BFCC19BD-6E09-493F-9E72-956F14CC3270}" type="pres">
      <dgm:prSet presAssocID="{96463670-CC9E-4729-BFE4-B54F8096A6FF}" presName="rootText1" presStyleLbl="node0" presStyleIdx="0" presStyleCnt="1">
        <dgm:presLayoutVars>
          <dgm:chPref val="3"/>
        </dgm:presLayoutVars>
      </dgm:prSet>
      <dgm:spPr/>
    </dgm:pt>
    <dgm:pt modelId="{87FEEE34-27F2-44A4-B244-808E3BA1B78E}" type="pres">
      <dgm:prSet presAssocID="{96463670-CC9E-4729-BFE4-B54F8096A6FF}" presName="rootConnector1" presStyleLbl="node1" presStyleIdx="0" presStyleCnt="0"/>
      <dgm:spPr/>
    </dgm:pt>
    <dgm:pt modelId="{AE598357-8E49-43BB-8D01-5984D7F32CD5}" type="pres">
      <dgm:prSet presAssocID="{96463670-CC9E-4729-BFE4-B54F8096A6FF}" presName="hierChild2" presStyleCnt="0"/>
      <dgm:spPr/>
    </dgm:pt>
    <dgm:pt modelId="{A14B6C89-F454-4738-954E-FE18BF33D070}" type="pres">
      <dgm:prSet presAssocID="{078E7166-139C-4A30-96CA-30BA57025781}" presName="Name35" presStyleLbl="parChTrans1D2" presStyleIdx="0" presStyleCnt="3"/>
      <dgm:spPr/>
    </dgm:pt>
    <dgm:pt modelId="{FBC74F98-9C56-441C-BC2D-FB92C640E45E}" type="pres">
      <dgm:prSet presAssocID="{126A2C46-6D39-46EC-BD41-C370FF646EC6}" presName="hierRoot2" presStyleCnt="0">
        <dgm:presLayoutVars>
          <dgm:hierBranch/>
        </dgm:presLayoutVars>
      </dgm:prSet>
      <dgm:spPr/>
    </dgm:pt>
    <dgm:pt modelId="{0314CC83-3496-44BC-9489-E005109B5257}" type="pres">
      <dgm:prSet presAssocID="{126A2C46-6D39-46EC-BD41-C370FF646EC6}" presName="rootComposite" presStyleCnt="0"/>
      <dgm:spPr/>
    </dgm:pt>
    <dgm:pt modelId="{E3F40ADE-5916-4BDC-B294-AC836E35DE3B}" type="pres">
      <dgm:prSet presAssocID="{126A2C46-6D39-46EC-BD41-C370FF646EC6}" presName="rootText" presStyleLbl="node2" presStyleIdx="0" presStyleCnt="3">
        <dgm:presLayoutVars>
          <dgm:chPref val="3"/>
        </dgm:presLayoutVars>
      </dgm:prSet>
      <dgm:spPr/>
    </dgm:pt>
    <dgm:pt modelId="{CB42F229-D1D0-46F0-A855-4AA81F63A9AD}" type="pres">
      <dgm:prSet presAssocID="{126A2C46-6D39-46EC-BD41-C370FF646EC6}" presName="rootConnector" presStyleLbl="node2" presStyleIdx="0" presStyleCnt="3"/>
      <dgm:spPr/>
    </dgm:pt>
    <dgm:pt modelId="{F6899B9B-6FB2-4EDC-8A3E-02387B3F22C4}" type="pres">
      <dgm:prSet presAssocID="{126A2C46-6D39-46EC-BD41-C370FF646EC6}" presName="hierChild4" presStyleCnt="0"/>
      <dgm:spPr/>
    </dgm:pt>
    <dgm:pt modelId="{B521B19E-9D8C-4BB9-9AF0-647A88049448}" type="pres">
      <dgm:prSet presAssocID="{126A2C46-6D39-46EC-BD41-C370FF646EC6}" presName="hierChild5" presStyleCnt="0"/>
      <dgm:spPr/>
    </dgm:pt>
    <dgm:pt modelId="{6A140F18-849B-4088-AE38-5A0A433CCDBF}" type="pres">
      <dgm:prSet presAssocID="{F37D6142-F6C1-4723-8E1D-E4E6E3FBF8ED}" presName="Name35" presStyleLbl="parChTrans1D2" presStyleIdx="1" presStyleCnt="3"/>
      <dgm:spPr/>
    </dgm:pt>
    <dgm:pt modelId="{D1B90198-32A9-4EB0-9EDD-B76DAE2F07B3}" type="pres">
      <dgm:prSet presAssocID="{8F1EF28C-D238-48EF-BA99-57D56C70DF06}" presName="hierRoot2" presStyleCnt="0">
        <dgm:presLayoutVars>
          <dgm:hierBranch/>
        </dgm:presLayoutVars>
      </dgm:prSet>
      <dgm:spPr/>
    </dgm:pt>
    <dgm:pt modelId="{8221A715-72BE-4630-8F2E-CC0BC2753908}" type="pres">
      <dgm:prSet presAssocID="{8F1EF28C-D238-48EF-BA99-57D56C70DF06}" presName="rootComposite" presStyleCnt="0"/>
      <dgm:spPr/>
    </dgm:pt>
    <dgm:pt modelId="{3B53E8F8-27E6-4EFB-A498-3D63CE31B437}" type="pres">
      <dgm:prSet presAssocID="{8F1EF28C-D238-48EF-BA99-57D56C70DF06}" presName="rootText" presStyleLbl="node2" presStyleIdx="1" presStyleCnt="3">
        <dgm:presLayoutVars>
          <dgm:chPref val="3"/>
        </dgm:presLayoutVars>
      </dgm:prSet>
      <dgm:spPr/>
    </dgm:pt>
    <dgm:pt modelId="{665ABF28-7437-4795-A6FD-35B72358E3D4}" type="pres">
      <dgm:prSet presAssocID="{8F1EF28C-D238-48EF-BA99-57D56C70DF06}" presName="rootConnector" presStyleLbl="node2" presStyleIdx="1" presStyleCnt="3"/>
      <dgm:spPr/>
    </dgm:pt>
    <dgm:pt modelId="{9F80002B-F52A-42F0-97D2-81D3C042B92D}" type="pres">
      <dgm:prSet presAssocID="{8F1EF28C-D238-48EF-BA99-57D56C70DF06}" presName="hierChild4" presStyleCnt="0"/>
      <dgm:spPr/>
    </dgm:pt>
    <dgm:pt modelId="{D2F2794D-A9F7-4FC7-9FE4-B9F57A5523EC}" type="pres">
      <dgm:prSet presAssocID="{8F1EF28C-D238-48EF-BA99-57D56C70DF06}" presName="hierChild5" presStyleCnt="0"/>
      <dgm:spPr/>
    </dgm:pt>
    <dgm:pt modelId="{FD8FE5B4-3E63-4A86-B390-E39C2E14AEB3}" type="pres">
      <dgm:prSet presAssocID="{89375945-BDC9-4E51-815D-464E0FE7F56F}" presName="Name35" presStyleLbl="parChTrans1D2" presStyleIdx="2" presStyleCnt="3"/>
      <dgm:spPr/>
    </dgm:pt>
    <dgm:pt modelId="{212B342F-3F0D-45B9-8776-6835D5E04EF9}" type="pres">
      <dgm:prSet presAssocID="{83AD19F9-36CA-4294-AC34-8F04F8484E83}" presName="hierRoot2" presStyleCnt="0">
        <dgm:presLayoutVars>
          <dgm:hierBranch/>
        </dgm:presLayoutVars>
      </dgm:prSet>
      <dgm:spPr/>
    </dgm:pt>
    <dgm:pt modelId="{8FCA0BA2-061A-497B-8F3B-2E1310B722DA}" type="pres">
      <dgm:prSet presAssocID="{83AD19F9-36CA-4294-AC34-8F04F8484E83}" presName="rootComposite" presStyleCnt="0"/>
      <dgm:spPr/>
    </dgm:pt>
    <dgm:pt modelId="{F7C6EC9D-082A-4A85-A05B-1EFACBD0EDCB}" type="pres">
      <dgm:prSet presAssocID="{83AD19F9-36CA-4294-AC34-8F04F8484E83}" presName="rootText" presStyleLbl="node2" presStyleIdx="2" presStyleCnt="3">
        <dgm:presLayoutVars>
          <dgm:chPref val="3"/>
        </dgm:presLayoutVars>
      </dgm:prSet>
      <dgm:spPr/>
    </dgm:pt>
    <dgm:pt modelId="{C3C66661-1C1E-4F4B-B2C1-880BE37C6D2C}" type="pres">
      <dgm:prSet presAssocID="{83AD19F9-36CA-4294-AC34-8F04F8484E83}" presName="rootConnector" presStyleLbl="node2" presStyleIdx="2" presStyleCnt="3"/>
      <dgm:spPr/>
    </dgm:pt>
    <dgm:pt modelId="{0F78FEAF-E5CA-4391-84DC-B924690F9453}" type="pres">
      <dgm:prSet presAssocID="{83AD19F9-36CA-4294-AC34-8F04F8484E83}" presName="hierChild4" presStyleCnt="0"/>
      <dgm:spPr/>
    </dgm:pt>
    <dgm:pt modelId="{35E87AD0-261C-4C56-A0F1-707A1EA88187}" type="pres">
      <dgm:prSet presAssocID="{83AD19F9-36CA-4294-AC34-8F04F8484E83}" presName="hierChild5" presStyleCnt="0"/>
      <dgm:spPr/>
    </dgm:pt>
    <dgm:pt modelId="{E9172044-2719-46B9-AAAC-D1DA1FCFFE74}" type="pres">
      <dgm:prSet presAssocID="{96463670-CC9E-4729-BFE4-B54F8096A6FF}" presName="hierChild3" presStyleCnt="0"/>
      <dgm:spPr/>
    </dgm:pt>
  </dgm:ptLst>
  <dgm:cxnLst>
    <dgm:cxn modelId="{6EFBB05F-C8BE-4EA1-BBF1-5B6FCEA9EF59}" type="presOf" srcId="{8F1EF28C-D238-48EF-BA99-57D56C70DF06}" destId="{665ABF28-7437-4795-A6FD-35B72358E3D4}" srcOrd="1" destOrd="0" presId="urn:microsoft.com/office/officeart/2005/8/layout/orgChart1"/>
    <dgm:cxn modelId="{7CAA0153-2CF4-40E8-990F-E6559E43CDD9}" srcId="{96463670-CC9E-4729-BFE4-B54F8096A6FF}" destId="{83AD19F9-36CA-4294-AC34-8F04F8484E83}" srcOrd="2" destOrd="0" parTransId="{89375945-BDC9-4E51-815D-464E0FE7F56F}" sibTransId="{BDB6CEB5-CF47-4EF2-B303-89ECD5EBD46A}"/>
    <dgm:cxn modelId="{95EAC8FE-BFA4-47FB-BA49-C896B7069E08}" type="presOf" srcId="{1E700F86-63BA-436C-84CF-4DF91B71F595}" destId="{3BFCE037-13DF-43F2-AA30-123DAB5F039D}" srcOrd="0" destOrd="0" presId="urn:microsoft.com/office/officeart/2005/8/layout/orgChart1"/>
    <dgm:cxn modelId="{7A8477EF-28F7-43FE-829E-79F81FEC4354}" type="presOf" srcId="{078E7166-139C-4A30-96CA-30BA57025781}" destId="{A14B6C89-F454-4738-954E-FE18BF33D070}" srcOrd="0" destOrd="0" presId="urn:microsoft.com/office/officeart/2005/8/layout/orgChart1"/>
    <dgm:cxn modelId="{64718306-0516-4250-B8A0-C0D7781AB646}" type="presOf" srcId="{126A2C46-6D39-46EC-BD41-C370FF646EC6}" destId="{E3F40ADE-5916-4BDC-B294-AC836E35DE3B}" srcOrd="0" destOrd="0" presId="urn:microsoft.com/office/officeart/2005/8/layout/orgChart1"/>
    <dgm:cxn modelId="{BCB8A77F-DBB5-4C5A-993B-E3C7017A321A}" type="presOf" srcId="{F37D6142-F6C1-4723-8E1D-E4E6E3FBF8ED}" destId="{6A140F18-849B-4088-AE38-5A0A433CCDBF}" srcOrd="0" destOrd="0" presId="urn:microsoft.com/office/officeart/2005/8/layout/orgChart1"/>
    <dgm:cxn modelId="{EC1F73E2-788E-4555-9D39-3F025E9D83BE}" srcId="{96463670-CC9E-4729-BFE4-B54F8096A6FF}" destId="{8F1EF28C-D238-48EF-BA99-57D56C70DF06}" srcOrd="1" destOrd="0" parTransId="{F37D6142-F6C1-4723-8E1D-E4E6E3FBF8ED}" sibTransId="{74871869-0899-4B8D-8797-33085162340B}"/>
    <dgm:cxn modelId="{9216401D-0D9D-455E-8E24-B8AA428E3AC0}" type="presOf" srcId="{89375945-BDC9-4E51-815D-464E0FE7F56F}" destId="{FD8FE5B4-3E63-4A86-B390-E39C2E14AEB3}" srcOrd="0" destOrd="0" presId="urn:microsoft.com/office/officeart/2005/8/layout/orgChart1"/>
    <dgm:cxn modelId="{A0C1C52B-D73C-4C02-8510-4916574F29C0}" type="presOf" srcId="{96463670-CC9E-4729-BFE4-B54F8096A6FF}" destId="{87FEEE34-27F2-44A4-B244-808E3BA1B78E}" srcOrd="1" destOrd="0" presId="urn:microsoft.com/office/officeart/2005/8/layout/orgChart1"/>
    <dgm:cxn modelId="{EFC57175-6D20-4550-BAE2-76E1C8996047}" type="presOf" srcId="{126A2C46-6D39-46EC-BD41-C370FF646EC6}" destId="{CB42F229-D1D0-46F0-A855-4AA81F63A9AD}" srcOrd="1" destOrd="0" presId="urn:microsoft.com/office/officeart/2005/8/layout/orgChart1"/>
    <dgm:cxn modelId="{3FA98B05-BDB8-43C7-9DD9-28E111C14050}" type="presOf" srcId="{8F1EF28C-D238-48EF-BA99-57D56C70DF06}" destId="{3B53E8F8-27E6-4EFB-A498-3D63CE31B437}" srcOrd="0" destOrd="0" presId="urn:microsoft.com/office/officeart/2005/8/layout/orgChart1"/>
    <dgm:cxn modelId="{617CB30F-BEE7-40DC-8200-824543BAF0A6}" srcId="{1E700F86-63BA-436C-84CF-4DF91B71F595}" destId="{96463670-CC9E-4729-BFE4-B54F8096A6FF}" srcOrd="0" destOrd="0" parTransId="{42617A8D-8C14-402C-8B7C-C4CAFF5EDB20}" sibTransId="{701E57A0-C2F6-4941-8631-565FBB1A2951}"/>
    <dgm:cxn modelId="{889BF1CB-BDF2-4421-8C6C-CB34019A6F4D}" type="presOf" srcId="{83AD19F9-36CA-4294-AC34-8F04F8484E83}" destId="{F7C6EC9D-082A-4A85-A05B-1EFACBD0EDCB}" srcOrd="0" destOrd="0" presId="urn:microsoft.com/office/officeart/2005/8/layout/orgChart1"/>
    <dgm:cxn modelId="{09A9B703-378E-473B-8C64-DA2BDD256DD5}" srcId="{96463670-CC9E-4729-BFE4-B54F8096A6FF}" destId="{126A2C46-6D39-46EC-BD41-C370FF646EC6}" srcOrd="0" destOrd="0" parTransId="{078E7166-139C-4A30-96CA-30BA57025781}" sibTransId="{98B5DEF0-BE2F-4B4B-BC65-C45EFC03E182}"/>
    <dgm:cxn modelId="{2928567E-8590-489E-8459-E3B895B64FE9}" type="presOf" srcId="{83AD19F9-36CA-4294-AC34-8F04F8484E83}" destId="{C3C66661-1C1E-4F4B-B2C1-880BE37C6D2C}" srcOrd="1" destOrd="0" presId="urn:microsoft.com/office/officeart/2005/8/layout/orgChart1"/>
    <dgm:cxn modelId="{6939EBC0-06E3-4E86-BEF6-DB9ED47AD8AD}" type="presOf" srcId="{96463670-CC9E-4729-BFE4-B54F8096A6FF}" destId="{BFCC19BD-6E09-493F-9E72-956F14CC3270}" srcOrd="0" destOrd="0" presId="urn:microsoft.com/office/officeart/2005/8/layout/orgChart1"/>
    <dgm:cxn modelId="{55E7E668-5878-4180-BF6E-FABEDF885FB6}" type="presParOf" srcId="{3BFCE037-13DF-43F2-AA30-123DAB5F039D}" destId="{6AB8109E-6696-4FB4-9D01-C291B5E1E925}" srcOrd="0" destOrd="0" presId="urn:microsoft.com/office/officeart/2005/8/layout/orgChart1"/>
    <dgm:cxn modelId="{921DACA9-52B5-4D7E-8989-47D84C873643}" type="presParOf" srcId="{6AB8109E-6696-4FB4-9D01-C291B5E1E925}" destId="{18264968-E719-42B1-9DAE-BD24638CA0D1}" srcOrd="0" destOrd="0" presId="urn:microsoft.com/office/officeart/2005/8/layout/orgChart1"/>
    <dgm:cxn modelId="{9FC61471-58E9-436F-A17C-A23D4D97F57A}" type="presParOf" srcId="{18264968-E719-42B1-9DAE-BD24638CA0D1}" destId="{BFCC19BD-6E09-493F-9E72-956F14CC3270}" srcOrd="0" destOrd="0" presId="urn:microsoft.com/office/officeart/2005/8/layout/orgChart1"/>
    <dgm:cxn modelId="{6273AE38-755B-44F7-979C-E38D1E1FF0A7}" type="presParOf" srcId="{18264968-E719-42B1-9DAE-BD24638CA0D1}" destId="{87FEEE34-27F2-44A4-B244-808E3BA1B78E}" srcOrd="1" destOrd="0" presId="urn:microsoft.com/office/officeart/2005/8/layout/orgChart1"/>
    <dgm:cxn modelId="{E6847588-67CB-4CA2-B1B5-627D79645010}" type="presParOf" srcId="{6AB8109E-6696-4FB4-9D01-C291B5E1E925}" destId="{AE598357-8E49-43BB-8D01-5984D7F32CD5}" srcOrd="1" destOrd="0" presId="urn:microsoft.com/office/officeart/2005/8/layout/orgChart1"/>
    <dgm:cxn modelId="{F1063F50-1C4E-414B-A659-46A23B54F347}" type="presParOf" srcId="{AE598357-8E49-43BB-8D01-5984D7F32CD5}" destId="{A14B6C89-F454-4738-954E-FE18BF33D070}" srcOrd="0" destOrd="0" presId="urn:microsoft.com/office/officeart/2005/8/layout/orgChart1"/>
    <dgm:cxn modelId="{9778333C-57B2-48AC-8D72-91DA9FB97F70}" type="presParOf" srcId="{AE598357-8E49-43BB-8D01-5984D7F32CD5}" destId="{FBC74F98-9C56-441C-BC2D-FB92C640E45E}" srcOrd="1" destOrd="0" presId="urn:microsoft.com/office/officeart/2005/8/layout/orgChart1"/>
    <dgm:cxn modelId="{AAF9EFA3-699A-49E3-9669-E8670BE0FA0C}" type="presParOf" srcId="{FBC74F98-9C56-441C-BC2D-FB92C640E45E}" destId="{0314CC83-3496-44BC-9489-E005109B5257}" srcOrd="0" destOrd="0" presId="urn:microsoft.com/office/officeart/2005/8/layout/orgChart1"/>
    <dgm:cxn modelId="{839AAD95-3352-4F2A-9434-C5087C213EE5}" type="presParOf" srcId="{0314CC83-3496-44BC-9489-E005109B5257}" destId="{E3F40ADE-5916-4BDC-B294-AC836E35DE3B}" srcOrd="0" destOrd="0" presId="urn:microsoft.com/office/officeart/2005/8/layout/orgChart1"/>
    <dgm:cxn modelId="{F0D8D71C-DF61-46EB-BD9B-5CAAE378EB87}" type="presParOf" srcId="{0314CC83-3496-44BC-9489-E005109B5257}" destId="{CB42F229-D1D0-46F0-A855-4AA81F63A9AD}" srcOrd="1" destOrd="0" presId="urn:microsoft.com/office/officeart/2005/8/layout/orgChart1"/>
    <dgm:cxn modelId="{F917B011-2991-41EA-92C2-1CFF03FD668E}" type="presParOf" srcId="{FBC74F98-9C56-441C-BC2D-FB92C640E45E}" destId="{F6899B9B-6FB2-4EDC-8A3E-02387B3F22C4}" srcOrd="1" destOrd="0" presId="urn:microsoft.com/office/officeart/2005/8/layout/orgChart1"/>
    <dgm:cxn modelId="{671A592E-1E17-4FB0-96C8-FD0B0155BC18}" type="presParOf" srcId="{FBC74F98-9C56-441C-BC2D-FB92C640E45E}" destId="{B521B19E-9D8C-4BB9-9AF0-647A88049448}" srcOrd="2" destOrd="0" presId="urn:microsoft.com/office/officeart/2005/8/layout/orgChart1"/>
    <dgm:cxn modelId="{BAF686C7-66EE-48E9-839C-807716053C14}" type="presParOf" srcId="{AE598357-8E49-43BB-8D01-5984D7F32CD5}" destId="{6A140F18-849B-4088-AE38-5A0A433CCDBF}" srcOrd="2" destOrd="0" presId="urn:microsoft.com/office/officeart/2005/8/layout/orgChart1"/>
    <dgm:cxn modelId="{1C011B45-E873-4374-B442-F5B306007030}" type="presParOf" srcId="{AE598357-8E49-43BB-8D01-5984D7F32CD5}" destId="{D1B90198-32A9-4EB0-9EDD-B76DAE2F07B3}" srcOrd="3" destOrd="0" presId="urn:microsoft.com/office/officeart/2005/8/layout/orgChart1"/>
    <dgm:cxn modelId="{4F1A400D-C0F1-47C8-9CB6-DC1F8806D47E}" type="presParOf" srcId="{D1B90198-32A9-4EB0-9EDD-B76DAE2F07B3}" destId="{8221A715-72BE-4630-8F2E-CC0BC2753908}" srcOrd="0" destOrd="0" presId="urn:microsoft.com/office/officeart/2005/8/layout/orgChart1"/>
    <dgm:cxn modelId="{3FEE4322-5E0B-475F-82A0-48193DF624F9}" type="presParOf" srcId="{8221A715-72BE-4630-8F2E-CC0BC2753908}" destId="{3B53E8F8-27E6-4EFB-A498-3D63CE31B437}" srcOrd="0" destOrd="0" presId="urn:microsoft.com/office/officeart/2005/8/layout/orgChart1"/>
    <dgm:cxn modelId="{D5D982A8-69DE-40E3-82FB-0B573429E891}" type="presParOf" srcId="{8221A715-72BE-4630-8F2E-CC0BC2753908}" destId="{665ABF28-7437-4795-A6FD-35B72358E3D4}" srcOrd="1" destOrd="0" presId="urn:microsoft.com/office/officeart/2005/8/layout/orgChart1"/>
    <dgm:cxn modelId="{99E14768-978A-4FCA-A016-9C0A86EBD5CE}" type="presParOf" srcId="{D1B90198-32A9-4EB0-9EDD-B76DAE2F07B3}" destId="{9F80002B-F52A-42F0-97D2-81D3C042B92D}" srcOrd="1" destOrd="0" presId="urn:microsoft.com/office/officeart/2005/8/layout/orgChart1"/>
    <dgm:cxn modelId="{890EB985-9D66-4F74-BB72-BC63321481CD}" type="presParOf" srcId="{D1B90198-32A9-4EB0-9EDD-B76DAE2F07B3}" destId="{D2F2794D-A9F7-4FC7-9FE4-B9F57A5523EC}" srcOrd="2" destOrd="0" presId="urn:microsoft.com/office/officeart/2005/8/layout/orgChart1"/>
    <dgm:cxn modelId="{9D60400B-727A-4B07-9EEC-6F31B1B8D829}" type="presParOf" srcId="{AE598357-8E49-43BB-8D01-5984D7F32CD5}" destId="{FD8FE5B4-3E63-4A86-B390-E39C2E14AEB3}" srcOrd="4" destOrd="0" presId="urn:microsoft.com/office/officeart/2005/8/layout/orgChart1"/>
    <dgm:cxn modelId="{EDA59DDD-85F0-44D5-A17C-DE7F123EA675}" type="presParOf" srcId="{AE598357-8E49-43BB-8D01-5984D7F32CD5}" destId="{212B342F-3F0D-45B9-8776-6835D5E04EF9}" srcOrd="5" destOrd="0" presId="urn:microsoft.com/office/officeart/2005/8/layout/orgChart1"/>
    <dgm:cxn modelId="{A397CE41-C822-4F71-AADC-03462DDB01EA}" type="presParOf" srcId="{212B342F-3F0D-45B9-8776-6835D5E04EF9}" destId="{8FCA0BA2-061A-497B-8F3B-2E1310B722DA}" srcOrd="0" destOrd="0" presId="urn:microsoft.com/office/officeart/2005/8/layout/orgChart1"/>
    <dgm:cxn modelId="{9B030C6D-3B54-4B01-9AFF-77DDC84F465A}" type="presParOf" srcId="{8FCA0BA2-061A-497B-8F3B-2E1310B722DA}" destId="{F7C6EC9D-082A-4A85-A05B-1EFACBD0EDCB}" srcOrd="0" destOrd="0" presId="urn:microsoft.com/office/officeart/2005/8/layout/orgChart1"/>
    <dgm:cxn modelId="{9E2DAE4B-0213-4955-B45E-1E372317962A}" type="presParOf" srcId="{8FCA0BA2-061A-497B-8F3B-2E1310B722DA}" destId="{C3C66661-1C1E-4F4B-B2C1-880BE37C6D2C}" srcOrd="1" destOrd="0" presId="urn:microsoft.com/office/officeart/2005/8/layout/orgChart1"/>
    <dgm:cxn modelId="{4BFF2CEF-E17F-48A5-9F66-EC530654D26C}" type="presParOf" srcId="{212B342F-3F0D-45B9-8776-6835D5E04EF9}" destId="{0F78FEAF-E5CA-4391-84DC-B924690F9453}" srcOrd="1" destOrd="0" presId="urn:microsoft.com/office/officeart/2005/8/layout/orgChart1"/>
    <dgm:cxn modelId="{09D24863-6C53-4E23-AF14-D8511A35B324}" type="presParOf" srcId="{212B342F-3F0D-45B9-8776-6835D5E04EF9}" destId="{35E87AD0-261C-4C56-A0F1-707A1EA88187}" srcOrd="2" destOrd="0" presId="urn:microsoft.com/office/officeart/2005/8/layout/orgChart1"/>
    <dgm:cxn modelId="{F1B84EE6-D456-4C47-BBFD-6A475C70188D}" type="presParOf" srcId="{6AB8109E-6696-4FB4-9D01-C291B5E1E925}" destId="{E9172044-2719-46B9-AAAC-D1DA1FCFFE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D66C0C-2C86-4FAB-BA2C-17FBFC106F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276CCD6-7BE8-4EDB-9D61-5C66BA93A92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rPr>
            <a:t>УСТНОЕ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rPr>
            <a:t>НАРОДНОЕ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</a:rPr>
            <a:t>ТВОРЧЕСТВО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</a:endParaRPr>
        </a:p>
      </dgm:t>
    </dgm:pt>
    <dgm:pt modelId="{331D034F-ACED-4461-A181-8594D5C55AB8}" type="parTrans" cxnId="{DDF03A05-6139-4641-A466-82D06FEE7E43}">
      <dgm:prSet/>
      <dgm:spPr/>
    </dgm:pt>
    <dgm:pt modelId="{AEED989E-9734-42A8-824C-DB7A0F236700}" type="sibTrans" cxnId="{DDF03A05-6139-4641-A466-82D06FEE7E43}">
      <dgm:prSet/>
      <dgm:spPr/>
    </dgm:pt>
    <dgm:pt modelId="{A729BF0C-0723-41A0-99F0-323B58E55C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БЫЛИНЫ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B650FE99-67F5-486A-8BEB-AE61E0843B47}" type="parTrans" cxnId="{0547064F-EEFB-431F-95C7-48A0DBCE3B53}">
      <dgm:prSet/>
      <dgm:spPr/>
    </dgm:pt>
    <dgm:pt modelId="{8C7C9BDF-1BB7-4165-ABA2-02A4DEAA8DA2}" type="sibTrans" cxnId="{0547064F-EEFB-431F-95C7-48A0DBCE3B53}">
      <dgm:prSet/>
      <dgm:spPr/>
    </dgm:pt>
    <dgm:pt modelId="{B93181B1-0D66-4CBB-96BB-46A4A3989ED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ПЕСНИ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B0794DAF-1A74-4CE2-9E07-EC71417D6690}" type="parTrans" cxnId="{537E1765-002E-4C31-A86D-B18BA92491FC}">
      <dgm:prSet/>
      <dgm:spPr/>
    </dgm:pt>
    <dgm:pt modelId="{195422DC-F66F-417B-AD54-A8BC7497411B}" type="sibTrans" cxnId="{537E1765-002E-4C31-A86D-B18BA92491FC}">
      <dgm:prSet/>
      <dgm:spPr/>
    </dgm:pt>
    <dgm:pt modelId="{E37FD4E1-2175-4B8C-8C92-7191AE9773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СКАЗКИ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13501DFC-ADF5-4D13-8057-FEED9DE59DF6}" type="parTrans" cxnId="{9E55F3AF-D4E7-41BE-87A7-D2616865C201}">
      <dgm:prSet/>
      <dgm:spPr/>
    </dgm:pt>
    <dgm:pt modelId="{A9834893-CC87-4256-9C35-B716FEDA430C}" type="sibTrans" cxnId="{9E55F3AF-D4E7-41BE-87A7-D2616865C201}">
      <dgm:prSet/>
      <dgm:spPr/>
    </dgm:pt>
    <dgm:pt modelId="{CC946CFC-1BFD-4B86-81B1-35CBAF3C0D39}" type="pres">
      <dgm:prSet presAssocID="{5ED66C0C-2C86-4FAB-BA2C-17FBFC106F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94E8FED-D64E-428A-9ECC-1F2D8E4F215B}" type="pres">
      <dgm:prSet presAssocID="{0276CCD6-7BE8-4EDB-9D61-5C66BA93A92B}" presName="hierRoot1" presStyleCnt="0">
        <dgm:presLayoutVars>
          <dgm:hierBranch/>
        </dgm:presLayoutVars>
      </dgm:prSet>
      <dgm:spPr/>
    </dgm:pt>
    <dgm:pt modelId="{F8285CD6-11C7-42CA-A564-1F441A6093BB}" type="pres">
      <dgm:prSet presAssocID="{0276CCD6-7BE8-4EDB-9D61-5C66BA93A92B}" presName="rootComposite1" presStyleCnt="0"/>
      <dgm:spPr/>
    </dgm:pt>
    <dgm:pt modelId="{929EEDDC-258D-4879-8528-1D4D7C2D82E4}" type="pres">
      <dgm:prSet presAssocID="{0276CCD6-7BE8-4EDB-9D61-5C66BA93A92B}" presName="rootText1" presStyleLbl="node0" presStyleIdx="0" presStyleCnt="1">
        <dgm:presLayoutVars>
          <dgm:chPref val="3"/>
        </dgm:presLayoutVars>
      </dgm:prSet>
      <dgm:spPr/>
    </dgm:pt>
    <dgm:pt modelId="{CD11266A-1E7B-4344-80FA-2532DFC52541}" type="pres">
      <dgm:prSet presAssocID="{0276CCD6-7BE8-4EDB-9D61-5C66BA93A92B}" presName="rootConnector1" presStyleLbl="node1" presStyleIdx="0" presStyleCnt="0"/>
      <dgm:spPr/>
    </dgm:pt>
    <dgm:pt modelId="{6E93A281-7CAA-4835-9D0A-860028708C8B}" type="pres">
      <dgm:prSet presAssocID="{0276CCD6-7BE8-4EDB-9D61-5C66BA93A92B}" presName="hierChild2" presStyleCnt="0"/>
      <dgm:spPr/>
    </dgm:pt>
    <dgm:pt modelId="{80463935-94D2-4542-BD45-6C4FDA1E095B}" type="pres">
      <dgm:prSet presAssocID="{B650FE99-67F5-486A-8BEB-AE61E0843B47}" presName="Name35" presStyleLbl="parChTrans1D2" presStyleIdx="0" presStyleCnt="3"/>
      <dgm:spPr/>
    </dgm:pt>
    <dgm:pt modelId="{6888ABD5-80F0-433C-A45E-61FDCB1A072F}" type="pres">
      <dgm:prSet presAssocID="{A729BF0C-0723-41A0-99F0-323B58E55CE1}" presName="hierRoot2" presStyleCnt="0">
        <dgm:presLayoutVars>
          <dgm:hierBranch/>
        </dgm:presLayoutVars>
      </dgm:prSet>
      <dgm:spPr/>
    </dgm:pt>
    <dgm:pt modelId="{FF30534E-C7EC-40C6-97C0-0B33C3FD4B6F}" type="pres">
      <dgm:prSet presAssocID="{A729BF0C-0723-41A0-99F0-323B58E55CE1}" presName="rootComposite" presStyleCnt="0"/>
      <dgm:spPr/>
    </dgm:pt>
    <dgm:pt modelId="{318EDCAF-6811-4FB0-80C6-8F90CA31F0B6}" type="pres">
      <dgm:prSet presAssocID="{A729BF0C-0723-41A0-99F0-323B58E55CE1}" presName="rootText" presStyleLbl="node2" presStyleIdx="0" presStyleCnt="3">
        <dgm:presLayoutVars>
          <dgm:chPref val="3"/>
        </dgm:presLayoutVars>
      </dgm:prSet>
      <dgm:spPr/>
    </dgm:pt>
    <dgm:pt modelId="{BAD468E4-302A-494C-89DA-2FEA8B0DFAF3}" type="pres">
      <dgm:prSet presAssocID="{A729BF0C-0723-41A0-99F0-323B58E55CE1}" presName="rootConnector" presStyleLbl="node2" presStyleIdx="0" presStyleCnt="3"/>
      <dgm:spPr/>
    </dgm:pt>
    <dgm:pt modelId="{D977E430-2F7E-4223-AA35-ADBA72CDB05C}" type="pres">
      <dgm:prSet presAssocID="{A729BF0C-0723-41A0-99F0-323B58E55CE1}" presName="hierChild4" presStyleCnt="0"/>
      <dgm:spPr/>
    </dgm:pt>
    <dgm:pt modelId="{4F72B648-C637-459B-8726-18A6BC89952C}" type="pres">
      <dgm:prSet presAssocID="{A729BF0C-0723-41A0-99F0-323B58E55CE1}" presName="hierChild5" presStyleCnt="0"/>
      <dgm:spPr/>
    </dgm:pt>
    <dgm:pt modelId="{A4D984C8-6CC7-4E4D-9959-26026DAF702F}" type="pres">
      <dgm:prSet presAssocID="{B0794DAF-1A74-4CE2-9E07-EC71417D6690}" presName="Name35" presStyleLbl="parChTrans1D2" presStyleIdx="1" presStyleCnt="3"/>
      <dgm:spPr/>
    </dgm:pt>
    <dgm:pt modelId="{60D80BFC-44A2-491A-BF0B-97DF936A1506}" type="pres">
      <dgm:prSet presAssocID="{B93181B1-0D66-4CBB-96BB-46A4A3989EDE}" presName="hierRoot2" presStyleCnt="0">
        <dgm:presLayoutVars>
          <dgm:hierBranch/>
        </dgm:presLayoutVars>
      </dgm:prSet>
      <dgm:spPr/>
    </dgm:pt>
    <dgm:pt modelId="{0AE1CDF3-BC75-4B26-81B4-0A85F9E1175D}" type="pres">
      <dgm:prSet presAssocID="{B93181B1-0D66-4CBB-96BB-46A4A3989EDE}" presName="rootComposite" presStyleCnt="0"/>
      <dgm:spPr/>
    </dgm:pt>
    <dgm:pt modelId="{178F5BE2-E29E-4DE8-90E2-73E0205FCA2B}" type="pres">
      <dgm:prSet presAssocID="{B93181B1-0D66-4CBB-96BB-46A4A3989EDE}" presName="rootText" presStyleLbl="node2" presStyleIdx="1" presStyleCnt="3">
        <dgm:presLayoutVars>
          <dgm:chPref val="3"/>
        </dgm:presLayoutVars>
      </dgm:prSet>
      <dgm:spPr/>
    </dgm:pt>
    <dgm:pt modelId="{D61833B4-D759-4CB1-91F7-DD799FF1402F}" type="pres">
      <dgm:prSet presAssocID="{B93181B1-0D66-4CBB-96BB-46A4A3989EDE}" presName="rootConnector" presStyleLbl="node2" presStyleIdx="1" presStyleCnt="3"/>
      <dgm:spPr/>
    </dgm:pt>
    <dgm:pt modelId="{26A128BF-AA5D-4489-96FF-AB8FB5018CC1}" type="pres">
      <dgm:prSet presAssocID="{B93181B1-0D66-4CBB-96BB-46A4A3989EDE}" presName="hierChild4" presStyleCnt="0"/>
      <dgm:spPr/>
    </dgm:pt>
    <dgm:pt modelId="{6B5891CD-F316-4DD2-A55E-36B8411AAC59}" type="pres">
      <dgm:prSet presAssocID="{B93181B1-0D66-4CBB-96BB-46A4A3989EDE}" presName="hierChild5" presStyleCnt="0"/>
      <dgm:spPr/>
    </dgm:pt>
    <dgm:pt modelId="{7A2C92D2-5F43-4880-995A-C4E254216912}" type="pres">
      <dgm:prSet presAssocID="{13501DFC-ADF5-4D13-8057-FEED9DE59DF6}" presName="Name35" presStyleLbl="parChTrans1D2" presStyleIdx="2" presStyleCnt="3"/>
      <dgm:spPr/>
    </dgm:pt>
    <dgm:pt modelId="{C794135C-C672-4E19-8CC2-FD4246232124}" type="pres">
      <dgm:prSet presAssocID="{E37FD4E1-2175-4B8C-8C92-7191AE9773C4}" presName="hierRoot2" presStyleCnt="0">
        <dgm:presLayoutVars>
          <dgm:hierBranch/>
        </dgm:presLayoutVars>
      </dgm:prSet>
      <dgm:spPr/>
    </dgm:pt>
    <dgm:pt modelId="{71B53BFE-0A12-4D35-9EC9-E7226C08845D}" type="pres">
      <dgm:prSet presAssocID="{E37FD4E1-2175-4B8C-8C92-7191AE9773C4}" presName="rootComposite" presStyleCnt="0"/>
      <dgm:spPr/>
    </dgm:pt>
    <dgm:pt modelId="{2650765A-3820-4AFF-8A43-2C240F06AF6F}" type="pres">
      <dgm:prSet presAssocID="{E37FD4E1-2175-4B8C-8C92-7191AE9773C4}" presName="rootText" presStyleLbl="node2" presStyleIdx="2" presStyleCnt="3">
        <dgm:presLayoutVars>
          <dgm:chPref val="3"/>
        </dgm:presLayoutVars>
      </dgm:prSet>
      <dgm:spPr/>
    </dgm:pt>
    <dgm:pt modelId="{270209E7-42F2-4100-A2F0-169248E06EEB}" type="pres">
      <dgm:prSet presAssocID="{E37FD4E1-2175-4B8C-8C92-7191AE9773C4}" presName="rootConnector" presStyleLbl="node2" presStyleIdx="2" presStyleCnt="3"/>
      <dgm:spPr/>
    </dgm:pt>
    <dgm:pt modelId="{11E69C8A-3F55-4EA4-AEB8-D34297D9C62A}" type="pres">
      <dgm:prSet presAssocID="{E37FD4E1-2175-4B8C-8C92-7191AE9773C4}" presName="hierChild4" presStyleCnt="0"/>
      <dgm:spPr/>
    </dgm:pt>
    <dgm:pt modelId="{9319B625-A57D-4246-8E1C-FB123D4AA446}" type="pres">
      <dgm:prSet presAssocID="{E37FD4E1-2175-4B8C-8C92-7191AE9773C4}" presName="hierChild5" presStyleCnt="0"/>
      <dgm:spPr/>
    </dgm:pt>
    <dgm:pt modelId="{D0FB7FE4-5CFC-45BB-9D20-83CA2A6E4C1D}" type="pres">
      <dgm:prSet presAssocID="{0276CCD6-7BE8-4EDB-9D61-5C66BA93A92B}" presName="hierChild3" presStyleCnt="0"/>
      <dgm:spPr/>
    </dgm:pt>
  </dgm:ptLst>
  <dgm:cxnLst>
    <dgm:cxn modelId="{0547064F-EEFB-431F-95C7-48A0DBCE3B53}" srcId="{0276CCD6-7BE8-4EDB-9D61-5C66BA93A92B}" destId="{A729BF0C-0723-41A0-99F0-323B58E55CE1}" srcOrd="0" destOrd="0" parTransId="{B650FE99-67F5-486A-8BEB-AE61E0843B47}" sibTransId="{8C7C9BDF-1BB7-4165-ABA2-02A4DEAA8DA2}"/>
    <dgm:cxn modelId="{13B6625F-A45E-41A3-A2CA-E7A3D515D6C6}" type="presOf" srcId="{B0794DAF-1A74-4CE2-9E07-EC71417D6690}" destId="{A4D984C8-6CC7-4E4D-9959-26026DAF702F}" srcOrd="0" destOrd="0" presId="urn:microsoft.com/office/officeart/2005/8/layout/orgChart1"/>
    <dgm:cxn modelId="{9E55F3AF-D4E7-41BE-87A7-D2616865C201}" srcId="{0276CCD6-7BE8-4EDB-9D61-5C66BA93A92B}" destId="{E37FD4E1-2175-4B8C-8C92-7191AE9773C4}" srcOrd="2" destOrd="0" parTransId="{13501DFC-ADF5-4D13-8057-FEED9DE59DF6}" sibTransId="{A9834893-CC87-4256-9C35-B716FEDA430C}"/>
    <dgm:cxn modelId="{89DCDCAF-E7F5-475A-9A94-C8FF3336398D}" type="presOf" srcId="{0276CCD6-7BE8-4EDB-9D61-5C66BA93A92B}" destId="{929EEDDC-258D-4879-8528-1D4D7C2D82E4}" srcOrd="0" destOrd="0" presId="urn:microsoft.com/office/officeart/2005/8/layout/orgChart1"/>
    <dgm:cxn modelId="{E50ACF20-253C-47CE-A598-BE49A4576638}" type="presOf" srcId="{A729BF0C-0723-41A0-99F0-323B58E55CE1}" destId="{318EDCAF-6811-4FB0-80C6-8F90CA31F0B6}" srcOrd="0" destOrd="0" presId="urn:microsoft.com/office/officeart/2005/8/layout/orgChart1"/>
    <dgm:cxn modelId="{F671848F-3B72-4650-B304-AD38898C7B77}" type="presOf" srcId="{0276CCD6-7BE8-4EDB-9D61-5C66BA93A92B}" destId="{CD11266A-1E7B-4344-80FA-2532DFC52541}" srcOrd="1" destOrd="0" presId="urn:microsoft.com/office/officeart/2005/8/layout/orgChart1"/>
    <dgm:cxn modelId="{EC31C234-F74A-47E5-8851-F86D538EA2C4}" type="presOf" srcId="{B93181B1-0D66-4CBB-96BB-46A4A3989EDE}" destId="{D61833B4-D759-4CB1-91F7-DD799FF1402F}" srcOrd="1" destOrd="0" presId="urn:microsoft.com/office/officeart/2005/8/layout/orgChart1"/>
    <dgm:cxn modelId="{A6EB2AE8-5264-4C5D-BE0A-E024E46C282E}" type="presOf" srcId="{5ED66C0C-2C86-4FAB-BA2C-17FBFC106F7F}" destId="{CC946CFC-1BFD-4B86-81B1-35CBAF3C0D39}" srcOrd="0" destOrd="0" presId="urn:microsoft.com/office/officeart/2005/8/layout/orgChart1"/>
    <dgm:cxn modelId="{DDF03A05-6139-4641-A466-82D06FEE7E43}" srcId="{5ED66C0C-2C86-4FAB-BA2C-17FBFC106F7F}" destId="{0276CCD6-7BE8-4EDB-9D61-5C66BA93A92B}" srcOrd="0" destOrd="0" parTransId="{331D034F-ACED-4461-A181-8594D5C55AB8}" sibTransId="{AEED989E-9734-42A8-824C-DB7A0F236700}"/>
    <dgm:cxn modelId="{6C681FA1-DFEE-4ECD-92BE-446962973CE6}" type="presOf" srcId="{13501DFC-ADF5-4D13-8057-FEED9DE59DF6}" destId="{7A2C92D2-5F43-4880-995A-C4E254216912}" srcOrd="0" destOrd="0" presId="urn:microsoft.com/office/officeart/2005/8/layout/orgChart1"/>
    <dgm:cxn modelId="{851ED0F2-591C-49EE-AAF6-2B6D107E6E05}" type="presOf" srcId="{E37FD4E1-2175-4B8C-8C92-7191AE9773C4}" destId="{270209E7-42F2-4100-A2F0-169248E06EEB}" srcOrd="1" destOrd="0" presId="urn:microsoft.com/office/officeart/2005/8/layout/orgChart1"/>
    <dgm:cxn modelId="{FC565055-D62F-41AE-AD26-254051411AA1}" type="presOf" srcId="{B650FE99-67F5-486A-8BEB-AE61E0843B47}" destId="{80463935-94D2-4542-BD45-6C4FDA1E095B}" srcOrd="0" destOrd="0" presId="urn:microsoft.com/office/officeart/2005/8/layout/orgChart1"/>
    <dgm:cxn modelId="{B1B9B025-D033-4E14-9BB4-3954D37D554F}" type="presOf" srcId="{B93181B1-0D66-4CBB-96BB-46A4A3989EDE}" destId="{178F5BE2-E29E-4DE8-90E2-73E0205FCA2B}" srcOrd="0" destOrd="0" presId="urn:microsoft.com/office/officeart/2005/8/layout/orgChart1"/>
    <dgm:cxn modelId="{537E1765-002E-4C31-A86D-B18BA92491FC}" srcId="{0276CCD6-7BE8-4EDB-9D61-5C66BA93A92B}" destId="{B93181B1-0D66-4CBB-96BB-46A4A3989EDE}" srcOrd="1" destOrd="0" parTransId="{B0794DAF-1A74-4CE2-9E07-EC71417D6690}" sibTransId="{195422DC-F66F-417B-AD54-A8BC7497411B}"/>
    <dgm:cxn modelId="{D0D29C35-C331-45FE-B809-96C0CA951272}" type="presOf" srcId="{E37FD4E1-2175-4B8C-8C92-7191AE9773C4}" destId="{2650765A-3820-4AFF-8A43-2C240F06AF6F}" srcOrd="0" destOrd="0" presId="urn:microsoft.com/office/officeart/2005/8/layout/orgChart1"/>
    <dgm:cxn modelId="{AC95289B-62B8-4DBC-B8B8-9804A08746C3}" type="presOf" srcId="{A729BF0C-0723-41A0-99F0-323B58E55CE1}" destId="{BAD468E4-302A-494C-89DA-2FEA8B0DFAF3}" srcOrd="1" destOrd="0" presId="urn:microsoft.com/office/officeart/2005/8/layout/orgChart1"/>
    <dgm:cxn modelId="{D9D87389-4AD2-4B59-B153-329741F1D447}" type="presParOf" srcId="{CC946CFC-1BFD-4B86-81B1-35CBAF3C0D39}" destId="{F94E8FED-D64E-428A-9ECC-1F2D8E4F215B}" srcOrd="0" destOrd="0" presId="urn:microsoft.com/office/officeart/2005/8/layout/orgChart1"/>
    <dgm:cxn modelId="{D946BC22-6AD2-4CC7-A5BB-2DA026C8E339}" type="presParOf" srcId="{F94E8FED-D64E-428A-9ECC-1F2D8E4F215B}" destId="{F8285CD6-11C7-42CA-A564-1F441A6093BB}" srcOrd="0" destOrd="0" presId="urn:microsoft.com/office/officeart/2005/8/layout/orgChart1"/>
    <dgm:cxn modelId="{62C4F121-2BA1-4162-9BBF-577E81689029}" type="presParOf" srcId="{F8285CD6-11C7-42CA-A564-1F441A6093BB}" destId="{929EEDDC-258D-4879-8528-1D4D7C2D82E4}" srcOrd="0" destOrd="0" presId="urn:microsoft.com/office/officeart/2005/8/layout/orgChart1"/>
    <dgm:cxn modelId="{F70967EB-215F-403C-BB10-8E56D0528CC7}" type="presParOf" srcId="{F8285CD6-11C7-42CA-A564-1F441A6093BB}" destId="{CD11266A-1E7B-4344-80FA-2532DFC52541}" srcOrd="1" destOrd="0" presId="urn:microsoft.com/office/officeart/2005/8/layout/orgChart1"/>
    <dgm:cxn modelId="{65FFADC0-3CA4-45BE-AB43-AA9CA28AB651}" type="presParOf" srcId="{F94E8FED-D64E-428A-9ECC-1F2D8E4F215B}" destId="{6E93A281-7CAA-4835-9D0A-860028708C8B}" srcOrd="1" destOrd="0" presId="urn:microsoft.com/office/officeart/2005/8/layout/orgChart1"/>
    <dgm:cxn modelId="{495A20C9-6434-4992-B784-0655B6BCB131}" type="presParOf" srcId="{6E93A281-7CAA-4835-9D0A-860028708C8B}" destId="{80463935-94D2-4542-BD45-6C4FDA1E095B}" srcOrd="0" destOrd="0" presId="urn:microsoft.com/office/officeart/2005/8/layout/orgChart1"/>
    <dgm:cxn modelId="{A2C22915-55C7-4ED7-8D4B-CDADA00DC97C}" type="presParOf" srcId="{6E93A281-7CAA-4835-9D0A-860028708C8B}" destId="{6888ABD5-80F0-433C-A45E-61FDCB1A072F}" srcOrd="1" destOrd="0" presId="urn:microsoft.com/office/officeart/2005/8/layout/orgChart1"/>
    <dgm:cxn modelId="{9501FD31-1871-4E0B-BF4A-99D13BE01362}" type="presParOf" srcId="{6888ABD5-80F0-433C-A45E-61FDCB1A072F}" destId="{FF30534E-C7EC-40C6-97C0-0B33C3FD4B6F}" srcOrd="0" destOrd="0" presId="urn:microsoft.com/office/officeart/2005/8/layout/orgChart1"/>
    <dgm:cxn modelId="{223B1269-A721-4E41-A985-D81FA55F57E3}" type="presParOf" srcId="{FF30534E-C7EC-40C6-97C0-0B33C3FD4B6F}" destId="{318EDCAF-6811-4FB0-80C6-8F90CA31F0B6}" srcOrd="0" destOrd="0" presId="urn:microsoft.com/office/officeart/2005/8/layout/orgChart1"/>
    <dgm:cxn modelId="{F1B45404-D1A7-4DB2-A51F-562DBCCF3079}" type="presParOf" srcId="{FF30534E-C7EC-40C6-97C0-0B33C3FD4B6F}" destId="{BAD468E4-302A-494C-89DA-2FEA8B0DFAF3}" srcOrd="1" destOrd="0" presId="urn:microsoft.com/office/officeart/2005/8/layout/orgChart1"/>
    <dgm:cxn modelId="{66527828-F4EA-4783-8381-E793D9F1AB60}" type="presParOf" srcId="{6888ABD5-80F0-433C-A45E-61FDCB1A072F}" destId="{D977E430-2F7E-4223-AA35-ADBA72CDB05C}" srcOrd="1" destOrd="0" presId="urn:microsoft.com/office/officeart/2005/8/layout/orgChart1"/>
    <dgm:cxn modelId="{9138C47F-DD76-4F74-B2C0-A98454A854F4}" type="presParOf" srcId="{6888ABD5-80F0-433C-A45E-61FDCB1A072F}" destId="{4F72B648-C637-459B-8726-18A6BC89952C}" srcOrd="2" destOrd="0" presId="urn:microsoft.com/office/officeart/2005/8/layout/orgChart1"/>
    <dgm:cxn modelId="{D895F1DF-F744-49E7-BEBE-99A657E27C8F}" type="presParOf" srcId="{6E93A281-7CAA-4835-9D0A-860028708C8B}" destId="{A4D984C8-6CC7-4E4D-9959-26026DAF702F}" srcOrd="2" destOrd="0" presId="urn:microsoft.com/office/officeart/2005/8/layout/orgChart1"/>
    <dgm:cxn modelId="{6EFE2CBF-EF33-4678-9790-0D70B9BB3DA1}" type="presParOf" srcId="{6E93A281-7CAA-4835-9D0A-860028708C8B}" destId="{60D80BFC-44A2-491A-BF0B-97DF936A1506}" srcOrd="3" destOrd="0" presId="urn:microsoft.com/office/officeart/2005/8/layout/orgChart1"/>
    <dgm:cxn modelId="{E9ADCA76-AD39-4A6A-AF2A-272F85DD8C4D}" type="presParOf" srcId="{60D80BFC-44A2-491A-BF0B-97DF936A1506}" destId="{0AE1CDF3-BC75-4B26-81B4-0A85F9E1175D}" srcOrd="0" destOrd="0" presId="urn:microsoft.com/office/officeart/2005/8/layout/orgChart1"/>
    <dgm:cxn modelId="{96D97CC7-D2D7-460B-B523-9B553FEB140D}" type="presParOf" srcId="{0AE1CDF3-BC75-4B26-81B4-0A85F9E1175D}" destId="{178F5BE2-E29E-4DE8-90E2-73E0205FCA2B}" srcOrd="0" destOrd="0" presId="urn:microsoft.com/office/officeart/2005/8/layout/orgChart1"/>
    <dgm:cxn modelId="{BA681CD7-6A5A-4C75-A2B8-074016EAA50B}" type="presParOf" srcId="{0AE1CDF3-BC75-4B26-81B4-0A85F9E1175D}" destId="{D61833B4-D759-4CB1-91F7-DD799FF1402F}" srcOrd="1" destOrd="0" presId="urn:microsoft.com/office/officeart/2005/8/layout/orgChart1"/>
    <dgm:cxn modelId="{60949508-B457-4AC9-A2E4-F690D594A6D4}" type="presParOf" srcId="{60D80BFC-44A2-491A-BF0B-97DF936A1506}" destId="{26A128BF-AA5D-4489-96FF-AB8FB5018CC1}" srcOrd="1" destOrd="0" presId="urn:microsoft.com/office/officeart/2005/8/layout/orgChart1"/>
    <dgm:cxn modelId="{F32C6154-F21D-478F-8AB9-A0319F3FBCB7}" type="presParOf" srcId="{60D80BFC-44A2-491A-BF0B-97DF936A1506}" destId="{6B5891CD-F316-4DD2-A55E-36B8411AAC59}" srcOrd="2" destOrd="0" presId="urn:microsoft.com/office/officeart/2005/8/layout/orgChart1"/>
    <dgm:cxn modelId="{AC8E499C-EC4A-42BE-A386-95B722C514D7}" type="presParOf" srcId="{6E93A281-7CAA-4835-9D0A-860028708C8B}" destId="{7A2C92D2-5F43-4880-995A-C4E254216912}" srcOrd="4" destOrd="0" presId="urn:microsoft.com/office/officeart/2005/8/layout/orgChart1"/>
    <dgm:cxn modelId="{7CD6482F-2BB8-4E8A-BC5A-8F77CF69C7DE}" type="presParOf" srcId="{6E93A281-7CAA-4835-9D0A-860028708C8B}" destId="{C794135C-C672-4E19-8CC2-FD4246232124}" srcOrd="5" destOrd="0" presId="urn:microsoft.com/office/officeart/2005/8/layout/orgChart1"/>
    <dgm:cxn modelId="{53316F82-C9B6-4FE4-89F7-2ECA5076F343}" type="presParOf" srcId="{C794135C-C672-4E19-8CC2-FD4246232124}" destId="{71B53BFE-0A12-4D35-9EC9-E7226C08845D}" srcOrd="0" destOrd="0" presId="urn:microsoft.com/office/officeart/2005/8/layout/orgChart1"/>
    <dgm:cxn modelId="{1B69A5BF-1122-4E3E-83A8-5EE1976F1093}" type="presParOf" srcId="{71B53BFE-0A12-4D35-9EC9-E7226C08845D}" destId="{2650765A-3820-4AFF-8A43-2C240F06AF6F}" srcOrd="0" destOrd="0" presId="urn:microsoft.com/office/officeart/2005/8/layout/orgChart1"/>
    <dgm:cxn modelId="{E7D18788-C8D9-4349-8D0A-B5299006E0D4}" type="presParOf" srcId="{71B53BFE-0A12-4D35-9EC9-E7226C08845D}" destId="{270209E7-42F2-4100-A2F0-169248E06EEB}" srcOrd="1" destOrd="0" presId="urn:microsoft.com/office/officeart/2005/8/layout/orgChart1"/>
    <dgm:cxn modelId="{17104C7B-0E1E-4CB8-9E84-1FF7A5FE3E20}" type="presParOf" srcId="{C794135C-C672-4E19-8CC2-FD4246232124}" destId="{11E69C8A-3F55-4EA4-AEB8-D34297D9C62A}" srcOrd="1" destOrd="0" presId="urn:microsoft.com/office/officeart/2005/8/layout/orgChart1"/>
    <dgm:cxn modelId="{8C48E0C6-0716-4FC7-8ADD-11A8D35E670A}" type="presParOf" srcId="{C794135C-C672-4E19-8CC2-FD4246232124}" destId="{9319B625-A57D-4246-8E1C-FB123D4AA446}" srcOrd="2" destOrd="0" presId="urn:microsoft.com/office/officeart/2005/8/layout/orgChart1"/>
    <dgm:cxn modelId="{95738539-5AE2-4A43-AC0A-CD62367EEDB2}" type="presParOf" srcId="{F94E8FED-D64E-428A-9ECC-1F2D8E4F215B}" destId="{D0FB7FE4-5CFC-45BB-9D20-83CA2A6E4C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B6D2D2-EE7D-4482-B361-F502FE2D6E1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783ECFA-1327-406E-BD17-053C4B19340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</a:rPr>
            <a:t>ЛИТЕРАТУРА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F97B2D45-BB2F-4839-9E55-CE4793F1B85D}" type="parTrans" cxnId="{15502906-214D-4560-9F20-890AB4BF1B2B}">
      <dgm:prSet/>
      <dgm:spPr/>
    </dgm:pt>
    <dgm:pt modelId="{DF12F5BD-3003-48A9-91C8-B88D2BC05D69}" type="sibTrans" cxnId="{15502906-214D-4560-9F20-890AB4BF1B2B}">
      <dgm:prSet/>
      <dgm:spPr/>
    </dgm:pt>
    <dgm:pt modelId="{A33320E1-1C9D-4840-956D-C272CBEFDA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?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D3EA5694-2831-4954-AD0A-BAC300FD5B21}" type="parTrans" cxnId="{10F99F5F-7995-4507-87CF-786A9D14E7A7}">
      <dgm:prSet/>
      <dgm:spPr/>
    </dgm:pt>
    <dgm:pt modelId="{6518052A-BE41-4BDC-A3F1-52FF20EEDB9A}" type="sibTrans" cxnId="{10F99F5F-7995-4507-87CF-786A9D14E7A7}">
      <dgm:prSet/>
      <dgm:spPr/>
    </dgm:pt>
    <dgm:pt modelId="{F4F50C58-E389-43C2-AC59-BABF6DB1D1A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99"/>
              </a:solidFill>
              <a:effectLst/>
            </a:rPr>
            <a:t>«ПОВЕСТЬ ВРЕМЕННЫХ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99"/>
              </a:solidFill>
              <a:effectLst/>
            </a:rPr>
            <a:t>ЛЕТ»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CC3399"/>
            </a:solidFill>
            <a:effectLst/>
          </a:endParaRPr>
        </a:p>
      </dgm:t>
    </dgm:pt>
    <dgm:pt modelId="{DB896CD3-B802-49BD-B238-88FB59681FC8}" type="parTrans" cxnId="{8895798A-C5C8-45C3-A715-426B118E63E4}">
      <dgm:prSet/>
      <dgm:spPr/>
    </dgm:pt>
    <dgm:pt modelId="{98499F43-8AC2-4191-9436-679373811AA1}" type="sibTrans" cxnId="{8895798A-C5C8-45C3-A715-426B118E63E4}">
      <dgm:prSet/>
      <dgm:spPr/>
    </dgm:pt>
    <dgm:pt modelId="{26751D6C-6F2D-4718-95DB-42A20EAEE1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?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2FE333F1-CEE1-4E65-938B-A06B27FF6F86}" type="parTrans" cxnId="{9BA96702-992F-414C-BD99-056E37AC86D6}">
      <dgm:prSet/>
      <dgm:spPr/>
    </dgm:pt>
    <dgm:pt modelId="{33F23AEE-15E5-4C5C-8530-145E91B9EDB1}" type="sibTrans" cxnId="{9BA96702-992F-414C-BD99-056E37AC86D6}">
      <dgm:prSet/>
      <dgm:spPr/>
    </dgm:pt>
    <dgm:pt modelId="{4CB2A895-FBCA-4971-A01B-B23CE3E4DD4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99"/>
              </a:solidFill>
              <a:effectLst/>
            </a:rPr>
            <a:t>?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CC3399"/>
            </a:solidFill>
            <a:effectLst/>
          </a:endParaRPr>
        </a:p>
      </dgm:t>
    </dgm:pt>
    <dgm:pt modelId="{6795F106-7F35-4F23-9CD3-05BE0BFA83A4}" type="parTrans" cxnId="{653BE1A7-D443-48CA-A737-C5732B3B2B6C}">
      <dgm:prSet/>
      <dgm:spPr/>
    </dgm:pt>
    <dgm:pt modelId="{AF4BAD72-DE8D-4234-9B3F-BA29EB614EA7}" type="sibTrans" cxnId="{653BE1A7-D443-48CA-A737-C5732B3B2B6C}">
      <dgm:prSet/>
      <dgm:spPr/>
    </dgm:pt>
    <dgm:pt modelId="{178B6A2B-D56E-4B4F-B63B-5B92B83F17D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?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5D65C77E-BE6B-4B29-9AD2-4544236D04AB}" type="parTrans" cxnId="{8BE26697-416C-4844-BCC3-5B584D14884E}">
      <dgm:prSet/>
      <dgm:spPr/>
    </dgm:pt>
    <dgm:pt modelId="{60766A84-6F95-4E25-9BF3-CB89B383C62C}" type="sibTrans" cxnId="{8BE26697-416C-4844-BCC3-5B584D14884E}">
      <dgm:prSet/>
      <dgm:spPr/>
    </dgm:pt>
    <dgm:pt modelId="{23C71515-72BA-4D24-951D-3FA3DE351D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99"/>
              </a:solidFill>
              <a:effectLst/>
            </a:rPr>
            <a:t>?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CC3399"/>
            </a:solidFill>
            <a:effectLst/>
          </a:endParaRPr>
        </a:p>
      </dgm:t>
    </dgm:pt>
    <dgm:pt modelId="{A160FE8A-B9AE-4C00-A972-963BB93BE501}" type="parTrans" cxnId="{C5CA76FA-A348-4511-955A-48F4B61BB0CB}">
      <dgm:prSet/>
      <dgm:spPr/>
    </dgm:pt>
    <dgm:pt modelId="{61D629C3-85AA-4954-A0AB-F6B602DA9D50}" type="sibTrans" cxnId="{C5CA76FA-A348-4511-955A-48F4B61BB0CB}">
      <dgm:prSet/>
      <dgm:spPr/>
    </dgm:pt>
    <dgm:pt modelId="{D4DB0991-BC72-4E0C-B466-5343BDC5BEA4}" type="pres">
      <dgm:prSet presAssocID="{FDB6D2D2-EE7D-4482-B361-F502FE2D6E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74E7A3-13AD-4022-AE8F-54FDDF927914}" type="pres">
      <dgm:prSet presAssocID="{2783ECFA-1327-406E-BD17-053C4B193404}" presName="hierRoot1" presStyleCnt="0">
        <dgm:presLayoutVars>
          <dgm:hierBranch/>
        </dgm:presLayoutVars>
      </dgm:prSet>
      <dgm:spPr/>
    </dgm:pt>
    <dgm:pt modelId="{1775B6F8-7CB4-447F-8018-AC04560E4840}" type="pres">
      <dgm:prSet presAssocID="{2783ECFA-1327-406E-BD17-053C4B193404}" presName="rootComposite1" presStyleCnt="0"/>
      <dgm:spPr/>
    </dgm:pt>
    <dgm:pt modelId="{0AB8E05A-226E-49D2-8D4D-A47DCAC60DC5}" type="pres">
      <dgm:prSet presAssocID="{2783ECFA-1327-406E-BD17-053C4B193404}" presName="rootText1" presStyleLbl="node0" presStyleIdx="0" presStyleCnt="1">
        <dgm:presLayoutVars>
          <dgm:chPref val="3"/>
        </dgm:presLayoutVars>
      </dgm:prSet>
      <dgm:spPr/>
    </dgm:pt>
    <dgm:pt modelId="{30A4C517-884A-46C8-92B8-196DF74DEEEF}" type="pres">
      <dgm:prSet presAssocID="{2783ECFA-1327-406E-BD17-053C4B193404}" presName="rootConnector1" presStyleLbl="node1" presStyleIdx="0" presStyleCnt="0"/>
      <dgm:spPr/>
    </dgm:pt>
    <dgm:pt modelId="{15BC6379-EC21-4D3F-B866-0A4E49402534}" type="pres">
      <dgm:prSet presAssocID="{2783ECFA-1327-406E-BD17-053C4B193404}" presName="hierChild2" presStyleCnt="0"/>
      <dgm:spPr/>
    </dgm:pt>
    <dgm:pt modelId="{1802A97F-130D-4367-8BB1-2BB7D40697C6}" type="pres">
      <dgm:prSet presAssocID="{D3EA5694-2831-4954-AD0A-BAC300FD5B21}" presName="Name35" presStyleLbl="parChTrans1D2" presStyleIdx="0" presStyleCnt="3"/>
      <dgm:spPr/>
    </dgm:pt>
    <dgm:pt modelId="{3B8F27BA-D127-4918-870B-1EECCECFBF46}" type="pres">
      <dgm:prSet presAssocID="{A33320E1-1C9D-4840-956D-C272CBEFDA26}" presName="hierRoot2" presStyleCnt="0">
        <dgm:presLayoutVars>
          <dgm:hierBranch/>
        </dgm:presLayoutVars>
      </dgm:prSet>
      <dgm:spPr/>
    </dgm:pt>
    <dgm:pt modelId="{1712FB45-E0BA-4C02-80CE-0B2B7EDF5C38}" type="pres">
      <dgm:prSet presAssocID="{A33320E1-1C9D-4840-956D-C272CBEFDA26}" presName="rootComposite" presStyleCnt="0"/>
      <dgm:spPr/>
    </dgm:pt>
    <dgm:pt modelId="{7E5D3514-0AC5-40DD-954E-C322819869C2}" type="pres">
      <dgm:prSet presAssocID="{A33320E1-1C9D-4840-956D-C272CBEFDA26}" presName="rootText" presStyleLbl="node2" presStyleIdx="0" presStyleCnt="3">
        <dgm:presLayoutVars>
          <dgm:chPref val="3"/>
        </dgm:presLayoutVars>
      </dgm:prSet>
      <dgm:spPr/>
    </dgm:pt>
    <dgm:pt modelId="{5B4E0E55-D13E-4176-AE13-621B98182004}" type="pres">
      <dgm:prSet presAssocID="{A33320E1-1C9D-4840-956D-C272CBEFDA26}" presName="rootConnector" presStyleLbl="node2" presStyleIdx="0" presStyleCnt="3"/>
      <dgm:spPr/>
    </dgm:pt>
    <dgm:pt modelId="{F5D68ABC-2624-4786-88EF-FA9E7F69F5BA}" type="pres">
      <dgm:prSet presAssocID="{A33320E1-1C9D-4840-956D-C272CBEFDA26}" presName="hierChild4" presStyleCnt="0"/>
      <dgm:spPr/>
    </dgm:pt>
    <dgm:pt modelId="{350EAD36-995E-4A07-B044-7923188452FE}" type="pres">
      <dgm:prSet presAssocID="{DB896CD3-B802-49BD-B238-88FB59681FC8}" presName="Name35" presStyleLbl="parChTrans1D3" presStyleIdx="0" presStyleCnt="3"/>
      <dgm:spPr/>
    </dgm:pt>
    <dgm:pt modelId="{D9EFEA47-8DB3-426B-B64B-872121C4E238}" type="pres">
      <dgm:prSet presAssocID="{F4F50C58-E389-43C2-AC59-BABF6DB1D1A6}" presName="hierRoot2" presStyleCnt="0">
        <dgm:presLayoutVars>
          <dgm:hierBranch val="r"/>
        </dgm:presLayoutVars>
      </dgm:prSet>
      <dgm:spPr/>
    </dgm:pt>
    <dgm:pt modelId="{5E05209F-4E8F-48E2-99D6-05C1F0330AE4}" type="pres">
      <dgm:prSet presAssocID="{F4F50C58-E389-43C2-AC59-BABF6DB1D1A6}" presName="rootComposite" presStyleCnt="0"/>
      <dgm:spPr/>
    </dgm:pt>
    <dgm:pt modelId="{2970D94B-B7E2-406E-AD0F-E10560A3B349}" type="pres">
      <dgm:prSet presAssocID="{F4F50C58-E389-43C2-AC59-BABF6DB1D1A6}" presName="rootText" presStyleLbl="node3" presStyleIdx="0" presStyleCnt="3">
        <dgm:presLayoutVars>
          <dgm:chPref val="3"/>
        </dgm:presLayoutVars>
      </dgm:prSet>
      <dgm:spPr/>
    </dgm:pt>
    <dgm:pt modelId="{65295CA8-7FB9-424D-902D-77E59BD5C848}" type="pres">
      <dgm:prSet presAssocID="{F4F50C58-E389-43C2-AC59-BABF6DB1D1A6}" presName="rootConnector" presStyleLbl="node3" presStyleIdx="0" presStyleCnt="3"/>
      <dgm:spPr/>
    </dgm:pt>
    <dgm:pt modelId="{F65C4662-ED79-496B-B7AD-BA9604F7F5F9}" type="pres">
      <dgm:prSet presAssocID="{F4F50C58-E389-43C2-AC59-BABF6DB1D1A6}" presName="hierChild4" presStyleCnt="0"/>
      <dgm:spPr/>
    </dgm:pt>
    <dgm:pt modelId="{E853CA64-5C0C-4761-9A90-A3A66450C764}" type="pres">
      <dgm:prSet presAssocID="{F4F50C58-E389-43C2-AC59-BABF6DB1D1A6}" presName="hierChild5" presStyleCnt="0"/>
      <dgm:spPr/>
    </dgm:pt>
    <dgm:pt modelId="{295CEDDD-9AE3-4A49-9276-28673AA6E368}" type="pres">
      <dgm:prSet presAssocID="{A33320E1-1C9D-4840-956D-C272CBEFDA26}" presName="hierChild5" presStyleCnt="0"/>
      <dgm:spPr/>
    </dgm:pt>
    <dgm:pt modelId="{48E0ECA6-63F7-4E88-B75B-1D1EE8E09292}" type="pres">
      <dgm:prSet presAssocID="{2FE333F1-CEE1-4E65-938B-A06B27FF6F86}" presName="Name35" presStyleLbl="parChTrans1D2" presStyleIdx="1" presStyleCnt="3"/>
      <dgm:spPr/>
    </dgm:pt>
    <dgm:pt modelId="{A48A3391-E9DC-40A5-B4DE-2BEA8EB67197}" type="pres">
      <dgm:prSet presAssocID="{26751D6C-6F2D-4718-95DB-42A20EAEE153}" presName="hierRoot2" presStyleCnt="0">
        <dgm:presLayoutVars>
          <dgm:hierBranch/>
        </dgm:presLayoutVars>
      </dgm:prSet>
      <dgm:spPr/>
    </dgm:pt>
    <dgm:pt modelId="{06E87191-E58F-498C-8DCB-BA8B109F078C}" type="pres">
      <dgm:prSet presAssocID="{26751D6C-6F2D-4718-95DB-42A20EAEE153}" presName="rootComposite" presStyleCnt="0"/>
      <dgm:spPr/>
    </dgm:pt>
    <dgm:pt modelId="{42980656-79A1-48A6-8A5E-1E939AA8E807}" type="pres">
      <dgm:prSet presAssocID="{26751D6C-6F2D-4718-95DB-42A20EAEE153}" presName="rootText" presStyleLbl="node2" presStyleIdx="1" presStyleCnt="3">
        <dgm:presLayoutVars>
          <dgm:chPref val="3"/>
        </dgm:presLayoutVars>
      </dgm:prSet>
      <dgm:spPr/>
    </dgm:pt>
    <dgm:pt modelId="{89382F97-BDBC-4ABA-BA92-3C6129C96DEA}" type="pres">
      <dgm:prSet presAssocID="{26751D6C-6F2D-4718-95DB-42A20EAEE153}" presName="rootConnector" presStyleLbl="node2" presStyleIdx="1" presStyleCnt="3"/>
      <dgm:spPr/>
    </dgm:pt>
    <dgm:pt modelId="{6AD050CB-59C5-418C-A768-905DC5CD4A90}" type="pres">
      <dgm:prSet presAssocID="{26751D6C-6F2D-4718-95DB-42A20EAEE153}" presName="hierChild4" presStyleCnt="0"/>
      <dgm:spPr/>
    </dgm:pt>
    <dgm:pt modelId="{918330B2-406C-4B84-8828-43417A232562}" type="pres">
      <dgm:prSet presAssocID="{6795F106-7F35-4F23-9CD3-05BE0BFA83A4}" presName="Name35" presStyleLbl="parChTrans1D3" presStyleIdx="1" presStyleCnt="3"/>
      <dgm:spPr/>
    </dgm:pt>
    <dgm:pt modelId="{FCA54883-3C84-4529-9DC0-3E9A3B8F55F3}" type="pres">
      <dgm:prSet presAssocID="{4CB2A895-FBCA-4971-A01B-B23CE3E4DD4B}" presName="hierRoot2" presStyleCnt="0">
        <dgm:presLayoutVars>
          <dgm:hierBranch val="r"/>
        </dgm:presLayoutVars>
      </dgm:prSet>
      <dgm:spPr/>
    </dgm:pt>
    <dgm:pt modelId="{BF2E8CBC-9AF1-4188-A42E-8EA2520C5261}" type="pres">
      <dgm:prSet presAssocID="{4CB2A895-FBCA-4971-A01B-B23CE3E4DD4B}" presName="rootComposite" presStyleCnt="0"/>
      <dgm:spPr/>
    </dgm:pt>
    <dgm:pt modelId="{BE660D83-599D-4672-A620-FCC72AB62178}" type="pres">
      <dgm:prSet presAssocID="{4CB2A895-FBCA-4971-A01B-B23CE3E4DD4B}" presName="rootText" presStyleLbl="node3" presStyleIdx="1" presStyleCnt="3">
        <dgm:presLayoutVars>
          <dgm:chPref val="3"/>
        </dgm:presLayoutVars>
      </dgm:prSet>
      <dgm:spPr/>
    </dgm:pt>
    <dgm:pt modelId="{80834AAF-94C0-40F4-8D89-AF45D213D813}" type="pres">
      <dgm:prSet presAssocID="{4CB2A895-FBCA-4971-A01B-B23CE3E4DD4B}" presName="rootConnector" presStyleLbl="node3" presStyleIdx="1" presStyleCnt="3"/>
      <dgm:spPr/>
    </dgm:pt>
    <dgm:pt modelId="{CE1C007E-1FA5-42D2-BDBC-242BF8943A8B}" type="pres">
      <dgm:prSet presAssocID="{4CB2A895-FBCA-4971-A01B-B23CE3E4DD4B}" presName="hierChild4" presStyleCnt="0"/>
      <dgm:spPr/>
    </dgm:pt>
    <dgm:pt modelId="{D31C2914-4BD7-489D-BC20-FCDD9E07A860}" type="pres">
      <dgm:prSet presAssocID="{4CB2A895-FBCA-4971-A01B-B23CE3E4DD4B}" presName="hierChild5" presStyleCnt="0"/>
      <dgm:spPr/>
    </dgm:pt>
    <dgm:pt modelId="{F26C5A2C-D782-41CC-8F32-02543710D073}" type="pres">
      <dgm:prSet presAssocID="{26751D6C-6F2D-4718-95DB-42A20EAEE153}" presName="hierChild5" presStyleCnt="0"/>
      <dgm:spPr/>
    </dgm:pt>
    <dgm:pt modelId="{AE3AC345-86DD-46BA-AFBF-1F14BE8C0464}" type="pres">
      <dgm:prSet presAssocID="{5D65C77E-BE6B-4B29-9AD2-4544236D04AB}" presName="Name35" presStyleLbl="parChTrans1D2" presStyleIdx="2" presStyleCnt="3"/>
      <dgm:spPr/>
    </dgm:pt>
    <dgm:pt modelId="{EDD46FA3-5296-43AF-8E48-B05BAA3BD773}" type="pres">
      <dgm:prSet presAssocID="{178B6A2B-D56E-4B4F-B63B-5B92B83F17DA}" presName="hierRoot2" presStyleCnt="0">
        <dgm:presLayoutVars>
          <dgm:hierBranch/>
        </dgm:presLayoutVars>
      </dgm:prSet>
      <dgm:spPr/>
    </dgm:pt>
    <dgm:pt modelId="{896A2FC7-606C-4D00-84E9-B6328A8C731F}" type="pres">
      <dgm:prSet presAssocID="{178B6A2B-D56E-4B4F-B63B-5B92B83F17DA}" presName="rootComposite" presStyleCnt="0"/>
      <dgm:spPr/>
    </dgm:pt>
    <dgm:pt modelId="{324E8A0A-3B20-483F-A9B0-23B43FE47561}" type="pres">
      <dgm:prSet presAssocID="{178B6A2B-D56E-4B4F-B63B-5B92B83F17DA}" presName="rootText" presStyleLbl="node2" presStyleIdx="2" presStyleCnt="3">
        <dgm:presLayoutVars>
          <dgm:chPref val="3"/>
        </dgm:presLayoutVars>
      </dgm:prSet>
      <dgm:spPr/>
    </dgm:pt>
    <dgm:pt modelId="{26FA1B48-50D4-409E-BFE6-05469B56F46D}" type="pres">
      <dgm:prSet presAssocID="{178B6A2B-D56E-4B4F-B63B-5B92B83F17DA}" presName="rootConnector" presStyleLbl="node2" presStyleIdx="2" presStyleCnt="3"/>
      <dgm:spPr/>
    </dgm:pt>
    <dgm:pt modelId="{C562AF67-D8EF-41C0-B493-96B8719EA411}" type="pres">
      <dgm:prSet presAssocID="{178B6A2B-D56E-4B4F-B63B-5B92B83F17DA}" presName="hierChild4" presStyleCnt="0"/>
      <dgm:spPr/>
    </dgm:pt>
    <dgm:pt modelId="{12396EF5-A9C2-4A83-B141-82A751A32B08}" type="pres">
      <dgm:prSet presAssocID="{A160FE8A-B9AE-4C00-A972-963BB93BE501}" presName="Name35" presStyleLbl="parChTrans1D3" presStyleIdx="2" presStyleCnt="3"/>
      <dgm:spPr/>
    </dgm:pt>
    <dgm:pt modelId="{C7CACA6A-4524-4482-8C9F-4F49DD55BA47}" type="pres">
      <dgm:prSet presAssocID="{23C71515-72BA-4D24-951D-3FA3DE351DE6}" presName="hierRoot2" presStyleCnt="0">
        <dgm:presLayoutVars>
          <dgm:hierBranch val="r"/>
        </dgm:presLayoutVars>
      </dgm:prSet>
      <dgm:spPr/>
    </dgm:pt>
    <dgm:pt modelId="{5589C582-1612-426D-8EAA-361817C50501}" type="pres">
      <dgm:prSet presAssocID="{23C71515-72BA-4D24-951D-3FA3DE351DE6}" presName="rootComposite" presStyleCnt="0"/>
      <dgm:spPr/>
    </dgm:pt>
    <dgm:pt modelId="{DEA038BE-43B8-4C53-AE32-EB34E50596D4}" type="pres">
      <dgm:prSet presAssocID="{23C71515-72BA-4D24-951D-3FA3DE351DE6}" presName="rootText" presStyleLbl="node3" presStyleIdx="2" presStyleCnt="3">
        <dgm:presLayoutVars>
          <dgm:chPref val="3"/>
        </dgm:presLayoutVars>
      </dgm:prSet>
      <dgm:spPr/>
    </dgm:pt>
    <dgm:pt modelId="{5F5FB9C3-61BD-4B79-BFE3-B2E7000241DD}" type="pres">
      <dgm:prSet presAssocID="{23C71515-72BA-4D24-951D-3FA3DE351DE6}" presName="rootConnector" presStyleLbl="node3" presStyleIdx="2" presStyleCnt="3"/>
      <dgm:spPr/>
    </dgm:pt>
    <dgm:pt modelId="{B919F765-6346-430F-B26E-A1CD7030F52C}" type="pres">
      <dgm:prSet presAssocID="{23C71515-72BA-4D24-951D-3FA3DE351DE6}" presName="hierChild4" presStyleCnt="0"/>
      <dgm:spPr/>
    </dgm:pt>
    <dgm:pt modelId="{F186329A-2102-4BEC-A381-B40D541F416D}" type="pres">
      <dgm:prSet presAssocID="{23C71515-72BA-4D24-951D-3FA3DE351DE6}" presName="hierChild5" presStyleCnt="0"/>
      <dgm:spPr/>
    </dgm:pt>
    <dgm:pt modelId="{6AF02D2D-EE56-472C-9277-A56FE3782F85}" type="pres">
      <dgm:prSet presAssocID="{178B6A2B-D56E-4B4F-B63B-5B92B83F17DA}" presName="hierChild5" presStyleCnt="0"/>
      <dgm:spPr/>
    </dgm:pt>
    <dgm:pt modelId="{26EC1F34-4844-4CC5-A808-6B21AABB9D84}" type="pres">
      <dgm:prSet presAssocID="{2783ECFA-1327-406E-BD17-053C4B193404}" presName="hierChild3" presStyleCnt="0"/>
      <dgm:spPr/>
    </dgm:pt>
  </dgm:ptLst>
  <dgm:cxnLst>
    <dgm:cxn modelId="{72B35412-10AE-4216-A96C-C87F5ACCCBE8}" type="presOf" srcId="{26751D6C-6F2D-4718-95DB-42A20EAEE153}" destId="{89382F97-BDBC-4ABA-BA92-3C6129C96DEA}" srcOrd="1" destOrd="0" presId="urn:microsoft.com/office/officeart/2005/8/layout/orgChart1"/>
    <dgm:cxn modelId="{EFB9EFDB-E0AB-4C20-BC96-D21C049AC3E6}" type="presOf" srcId="{DB896CD3-B802-49BD-B238-88FB59681FC8}" destId="{350EAD36-995E-4A07-B044-7923188452FE}" srcOrd="0" destOrd="0" presId="urn:microsoft.com/office/officeart/2005/8/layout/orgChart1"/>
    <dgm:cxn modelId="{9AB9509A-3349-4D1D-9B07-3498CA059E28}" type="presOf" srcId="{23C71515-72BA-4D24-951D-3FA3DE351DE6}" destId="{5F5FB9C3-61BD-4B79-BFE3-B2E7000241DD}" srcOrd="1" destOrd="0" presId="urn:microsoft.com/office/officeart/2005/8/layout/orgChart1"/>
    <dgm:cxn modelId="{653BE1A7-D443-48CA-A737-C5732B3B2B6C}" srcId="{26751D6C-6F2D-4718-95DB-42A20EAEE153}" destId="{4CB2A895-FBCA-4971-A01B-B23CE3E4DD4B}" srcOrd="0" destOrd="0" parTransId="{6795F106-7F35-4F23-9CD3-05BE0BFA83A4}" sibTransId="{AF4BAD72-DE8D-4234-9B3F-BA29EB614EA7}"/>
    <dgm:cxn modelId="{8895798A-C5C8-45C3-A715-426B118E63E4}" srcId="{A33320E1-1C9D-4840-956D-C272CBEFDA26}" destId="{F4F50C58-E389-43C2-AC59-BABF6DB1D1A6}" srcOrd="0" destOrd="0" parTransId="{DB896CD3-B802-49BD-B238-88FB59681FC8}" sibTransId="{98499F43-8AC2-4191-9436-679373811AA1}"/>
    <dgm:cxn modelId="{BAEBED37-6AB8-4F68-BD0E-991ED359D563}" type="presOf" srcId="{F4F50C58-E389-43C2-AC59-BABF6DB1D1A6}" destId="{2970D94B-B7E2-406E-AD0F-E10560A3B349}" srcOrd="0" destOrd="0" presId="urn:microsoft.com/office/officeart/2005/8/layout/orgChart1"/>
    <dgm:cxn modelId="{BDA4F2C3-FDC5-415E-A394-6B32BDD6B207}" type="presOf" srcId="{2783ECFA-1327-406E-BD17-053C4B193404}" destId="{30A4C517-884A-46C8-92B8-196DF74DEEEF}" srcOrd="1" destOrd="0" presId="urn:microsoft.com/office/officeart/2005/8/layout/orgChart1"/>
    <dgm:cxn modelId="{245371BD-25C1-4BD7-B3EB-8368611DAD38}" type="presOf" srcId="{D3EA5694-2831-4954-AD0A-BAC300FD5B21}" destId="{1802A97F-130D-4367-8BB1-2BB7D40697C6}" srcOrd="0" destOrd="0" presId="urn:microsoft.com/office/officeart/2005/8/layout/orgChart1"/>
    <dgm:cxn modelId="{EEA76680-0DAA-4F96-8D5D-0E72AB308418}" type="presOf" srcId="{FDB6D2D2-EE7D-4482-B361-F502FE2D6E1C}" destId="{D4DB0991-BC72-4E0C-B466-5343BDC5BEA4}" srcOrd="0" destOrd="0" presId="urn:microsoft.com/office/officeart/2005/8/layout/orgChart1"/>
    <dgm:cxn modelId="{963A33FE-BA1D-466D-8B2D-3B056AF4715C}" type="presOf" srcId="{4CB2A895-FBCA-4971-A01B-B23CE3E4DD4B}" destId="{BE660D83-599D-4672-A620-FCC72AB62178}" srcOrd="0" destOrd="0" presId="urn:microsoft.com/office/officeart/2005/8/layout/orgChart1"/>
    <dgm:cxn modelId="{CE57121B-6D92-4544-9C7D-AA5F19C1101B}" type="presOf" srcId="{178B6A2B-D56E-4B4F-B63B-5B92B83F17DA}" destId="{324E8A0A-3B20-483F-A9B0-23B43FE47561}" srcOrd="0" destOrd="0" presId="urn:microsoft.com/office/officeart/2005/8/layout/orgChart1"/>
    <dgm:cxn modelId="{9BA96702-992F-414C-BD99-056E37AC86D6}" srcId="{2783ECFA-1327-406E-BD17-053C4B193404}" destId="{26751D6C-6F2D-4718-95DB-42A20EAEE153}" srcOrd="1" destOrd="0" parTransId="{2FE333F1-CEE1-4E65-938B-A06B27FF6F86}" sibTransId="{33F23AEE-15E5-4C5C-8530-145E91B9EDB1}"/>
    <dgm:cxn modelId="{F462CA77-3A1B-45AC-8666-3B30CB5D7232}" type="presOf" srcId="{F4F50C58-E389-43C2-AC59-BABF6DB1D1A6}" destId="{65295CA8-7FB9-424D-902D-77E59BD5C848}" srcOrd="1" destOrd="0" presId="urn:microsoft.com/office/officeart/2005/8/layout/orgChart1"/>
    <dgm:cxn modelId="{8BE26697-416C-4844-BCC3-5B584D14884E}" srcId="{2783ECFA-1327-406E-BD17-053C4B193404}" destId="{178B6A2B-D56E-4B4F-B63B-5B92B83F17DA}" srcOrd="2" destOrd="0" parTransId="{5D65C77E-BE6B-4B29-9AD2-4544236D04AB}" sibTransId="{60766A84-6F95-4E25-9BF3-CB89B383C62C}"/>
    <dgm:cxn modelId="{397620E8-B48A-421E-A8A5-F96530C1EAAC}" type="presOf" srcId="{6795F106-7F35-4F23-9CD3-05BE0BFA83A4}" destId="{918330B2-406C-4B84-8828-43417A232562}" srcOrd="0" destOrd="0" presId="urn:microsoft.com/office/officeart/2005/8/layout/orgChart1"/>
    <dgm:cxn modelId="{4DDCC6F0-5675-4941-AEC2-9E02F33C94F7}" type="presOf" srcId="{A160FE8A-B9AE-4C00-A972-963BB93BE501}" destId="{12396EF5-A9C2-4A83-B141-82A751A32B08}" srcOrd="0" destOrd="0" presId="urn:microsoft.com/office/officeart/2005/8/layout/orgChart1"/>
    <dgm:cxn modelId="{5DCC211C-D39E-4631-8CDF-B37E6A0638CB}" type="presOf" srcId="{4CB2A895-FBCA-4971-A01B-B23CE3E4DD4B}" destId="{80834AAF-94C0-40F4-8D89-AF45D213D813}" srcOrd="1" destOrd="0" presId="urn:microsoft.com/office/officeart/2005/8/layout/orgChart1"/>
    <dgm:cxn modelId="{56713969-F186-40E5-9A29-0FD2BC0B843D}" type="presOf" srcId="{5D65C77E-BE6B-4B29-9AD2-4544236D04AB}" destId="{AE3AC345-86DD-46BA-AFBF-1F14BE8C0464}" srcOrd="0" destOrd="0" presId="urn:microsoft.com/office/officeart/2005/8/layout/orgChart1"/>
    <dgm:cxn modelId="{15502906-214D-4560-9F20-890AB4BF1B2B}" srcId="{FDB6D2D2-EE7D-4482-B361-F502FE2D6E1C}" destId="{2783ECFA-1327-406E-BD17-053C4B193404}" srcOrd="0" destOrd="0" parTransId="{F97B2D45-BB2F-4839-9E55-CE4793F1B85D}" sibTransId="{DF12F5BD-3003-48A9-91C8-B88D2BC05D69}"/>
    <dgm:cxn modelId="{5F1E5B26-819C-4137-9105-FEBCEE8D43C3}" type="presOf" srcId="{23C71515-72BA-4D24-951D-3FA3DE351DE6}" destId="{DEA038BE-43B8-4C53-AE32-EB34E50596D4}" srcOrd="0" destOrd="0" presId="urn:microsoft.com/office/officeart/2005/8/layout/orgChart1"/>
    <dgm:cxn modelId="{FF89DB23-8D52-467F-9402-206748EAB1ED}" type="presOf" srcId="{2783ECFA-1327-406E-BD17-053C4B193404}" destId="{0AB8E05A-226E-49D2-8D4D-A47DCAC60DC5}" srcOrd="0" destOrd="0" presId="urn:microsoft.com/office/officeart/2005/8/layout/orgChart1"/>
    <dgm:cxn modelId="{08F52FD9-F9BC-4A9F-B987-76DCD76F8C68}" type="presOf" srcId="{2FE333F1-CEE1-4E65-938B-A06B27FF6F86}" destId="{48E0ECA6-63F7-4E88-B75B-1D1EE8E09292}" srcOrd="0" destOrd="0" presId="urn:microsoft.com/office/officeart/2005/8/layout/orgChart1"/>
    <dgm:cxn modelId="{C5CA76FA-A348-4511-955A-48F4B61BB0CB}" srcId="{178B6A2B-D56E-4B4F-B63B-5B92B83F17DA}" destId="{23C71515-72BA-4D24-951D-3FA3DE351DE6}" srcOrd="0" destOrd="0" parTransId="{A160FE8A-B9AE-4C00-A972-963BB93BE501}" sibTransId="{61D629C3-85AA-4954-A0AB-F6B602DA9D50}"/>
    <dgm:cxn modelId="{D009A366-D5A5-4759-BA3D-893CF54D9493}" type="presOf" srcId="{26751D6C-6F2D-4718-95DB-42A20EAEE153}" destId="{42980656-79A1-48A6-8A5E-1E939AA8E807}" srcOrd="0" destOrd="0" presId="urn:microsoft.com/office/officeart/2005/8/layout/orgChart1"/>
    <dgm:cxn modelId="{0BC391AF-A386-48C4-9A0D-24952D7BEA6E}" type="presOf" srcId="{A33320E1-1C9D-4840-956D-C272CBEFDA26}" destId="{7E5D3514-0AC5-40DD-954E-C322819869C2}" srcOrd="0" destOrd="0" presId="urn:microsoft.com/office/officeart/2005/8/layout/orgChart1"/>
    <dgm:cxn modelId="{B5F1F64F-FFD3-4B3B-88E7-764318578722}" type="presOf" srcId="{A33320E1-1C9D-4840-956D-C272CBEFDA26}" destId="{5B4E0E55-D13E-4176-AE13-621B98182004}" srcOrd="1" destOrd="0" presId="urn:microsoft.com/office/officeart/2005/8/layout/orgChart1"/>
    <dgm:cxn modelId="{10F99F5F-7995-4507-87CF-786A9D14E7A7}" srcId="{2783ECFA-1327-406E-BD17-053C4B193404}" destId="{A33320E1-1C9D-4840-956D-C272CBEFDA26}" srcOrd="0" destOrd="0" parTransId="{D3EA5694-2831-4954-AD0A-BAC300FD5B21}" sibTransId="{6518052A-BE41-4BDC-A3F1-52FF20EEDB9A}"/>
    <dgm:cxn modelId="{EB943B86-5E2C-4C50-B958-BADB526C20DD}" type="presOf" srcId="{178B6A2B-D56E-4B4F-B63B-5B92B83F17DA}" destId="{26FA1B48-50D4-409E-BFE6-05469B56F46D}" srcOrd="1" destOrd="0" presId="urn:microsoft.com/office/officeart/2005/8/layout/orgChart1"/>
    <dgm:cxn modelId="{E0157189-FF30-4E7A-BAE9-BA4CD9101ED4}" type="presParOf" srcId="{D4DB0991-BC72-4E0C-B466-5343BDC5BEA4}" destId="{7074E7A3-13AD-4022-AE8F-54FDDF927914}" srcOrd="0" destOrd="0" presId="urn:microsoft.com/office/officeart/2005/8/layout/orgChart1"/>
    <dgm:cxn modelId="{F07BFE61-7DD9-452A-9470-D97FD56A937F}" type="presParOf" srcId="{7074E7A3-13AD-4022-AE8F-54FDDF927914}" destId="{1775B6F8-7CB4-447F-8018-AC04560E4840}" srcOrd="0" destOrd="0" presId="urn:microsoft.com/office/officeart/2005/8/layout/orgChart1"/>
    <dgm:cxn modelId="{F296B894-BF3B-4DA6-9AC5-A83E096DF06C}" type="presParOf" srcId="{1775B6F8-7CB4-447F-8018-AC04560E4840}" destId="{0AB8E05A-226E-49D2-8D4D-A47DCAC60DC5}" srcOrd="0" destOrd="0" presId="urn:microsoft.com/office/officeart/2005/8/layout/orgChart1"/>
    <dgm:cxn modelId="{D852B175-7D23-4F84-A7B7-AE1F5D5E56FE}" type="presParOf" srcId="{1775B6F8-7CB4-447F-8018-AC04560E4840}" destId="{30A4C517-884A-46C8-92B8-196DF74DEEEF}" srcOrd="1" destOrd="0" presId="urn:microsoft.com/office/officeart/2005/8/layout/orgChart1"/>
    <dgm:cxn modelId="{4FD7A3B3-C6DC-4468-8BE4-5F15EA024B1C}" type="presParOf" srcId="{7074E7A3-13AD-4022-AE8F-54FDDF927914}" destId="{15BC6379-EC21-4D3F-B866-0A4E49402534}" srcOrd="1" destOrd="0" presId="urn:microsoft.com/office/officeart/2005/8/layout/orgChart1"/>
    <dgm:cxn modelId="{41C85FBD-E8C9-4E95-B819-EEF158846466}" type="presParOf" srcId="{15BC6379-EC21-4D3F-B866-0A4E49402534}" destId="{1802A97F-130D-4367-8BB1-2BB7D40697C6}" srcOrd="0" destOrd="0" presId="urn:microsoft.com/office/officeart/2005/8/layout/orgChart1"/>
    <dgm:cxn modelId="{B1430E0C-8E7E-4849-8126-EF4DC3CD2F1B}" type="presParOf" srcId="{15BC6379-EC21-4D3F-B866-0A4E49402534}" destId="{3B8F27BA-D127-4918-870B-1EECCECFBF46}" srcOrd="1" destOrd="0" presId="urn:microsoft.com/office/officeart/2005/8/layout/orgChart1"/>
    <dgm:cxn modelId="{D344467F-675C-4599-8ECE-E633463DDEB4}" type="presParOf" srcId="{3B8F27BA-D127-4918-870B-1EECCECFBF46}" destId="{1712FB45-E0BA-4C02-80CE-0B2B7EDF5C38}" srcOrd="0" destOrd="0" presId="urn:microsoft.com/office/officeart/2005/8/layout/orgChart1"/>
    <dgm:cxn modelId="{6DCB64D6-7F4C-4810-A61B-989C915582AD}" type="presParOf" srcId="{1712FB45-E0BA-4C02-80CE-0B2B7EDF5C38}" destId="{7E5D3514-0AC5-40DD-954E-C322819869C2}" srcOrd="0" destOrd="0" presId="urn:microsoft.com/office/officeart/2005/8/layout/orgChart1"/>
    <dgm:cxn modelId="{D755CAA0-7C33-4EA5-8E53-02C94EFA1CD4}" type="presParOf" srcId="{1712FB45-E0BA-4C02-80CE-0B2B7EDF5C38}" destId="{5B4E0E55-D13E-4176-AE13-621B98182004}" srcOrd="1" destOrd="0" presId="urn:microsoft.com/office/officeart/2005/8/layout/orgChart1"/>
    <dgm:cxn modelId="{A28B89C9-9C75-4564-95B4-B65C9291836D}" type="presParOf" srcId="{3B8F27BA-D127-4918-870B-1EECCECFBF46}" destId="{F5D68ABC-2624-4786-88EF-FA9E7F69F5BA}" srcOrd="1" destOrd="0" presId="urn:microsoft.com/office/officeart/2005/8/layout/orgChart1"/>
    <dgm:cxn modelId="{B56ADA7E-034F-4AE8-A778-E5996108A47A}" type="presParOf" srcId="{F5D68ABC-2624-4786-88EF-FA9E7F69F5BA}" destId="{350EAD36-995E-4A07-B044-7923188452FE}" srcOrd="0" destOrd="0" presId="urn:microsoft.com/office/officeart/2005/8/layout/orgChart1"/>
    <dgm:cxn modelId="{E6C9C9A1-68CF-435C-BB96-B548D7781B08}" type="presParOf" srcId="{F5D68ABC-2624-4786-88EF-FA9E7F69F5BA}" destId="{D9EFEA47-8DB3-426B-B64B-872121C4E238}" srcOrd="1" destOrd="0" presId="urn:microsoft.com/office/officeart/2005/8/layout/orgChart1"/>
    <dgm:cxn modelId="{322B1D61-C1BB-461C-9F2F-D243DB74BBC2}" type="presParOf" srcId="{D9EFEA47-8DB3-426B-B64B-872121C4E238}" destId="{5E05209F-4E8F-48E2-99D6-05C1F0330AE4}" srcOrd="0" destOrd="0" presId="urn:microsoft.com/office/officeart/2005/8/layout/orgChart1"/>
    <dgm:cxn modelId="{FC93AF80-7241-4DDC-AE4B-0B66314D9D47}" type="presParOf" srcId="{5E05209F-4E8F-48E2-99D6-05C1F0330AE4}" destId="{2970D94B-B7E2-406E-AD0F-E10560A3B349}" srcOrd="0" destOrd="0" presId="urn:microsoft.com/office/officeart/2005/8/layout/orgChart1"/>
    <dgm:cxn modelId="{B0E8063A-8B3E-4E28-BC3C-770F7C509DED}" type="presParOf" srcId="{5E05209F-4E8F-48E2-99D6-05C1F0330AE4}" destId="{65295CA8-7FB9-424D-902D-77E59BD5C848}" srcOrd="1" destOrd="0" presId="urn:microsoft.com/office/officeart/2005/8/layout/orgChart1"/>
    <dgm:cxn modelId="{3C5A455E-2DCD-45CF-9A9B-335D935E1397}" type="presParOf" srcId="{D9EFEA47-8DB3-426B-B64B-872121C4E238}" destId="{F65C4662-ED79-496B-B7AD-BA9604F7F5F9}" srcOrd="1" destOrd="0" presId="urn:microsoft.com/office/officeart/2005/8/layout/orgChart1"/>
    <dgm:cxn modelId="{832F8164-9E5F-4C32-AE80-D979D243480C}" type="presParOf" srcId="{D9EFEA47-8DB3-426B-B64B-872121C4E238}" destId="{E853CA64-5C0C-4761-9A90-A3A66450C764}" srcOrd="2" destOrd="0" presId="urn:microsoft.com/office/officeart/2005/8/layout/orgChart1"/>
    <dgm:cxn modelId="{AC42B939-9209-4DD0-8D4C-70C703BCB6C8}" type="presParOf" srcId="{3B8F27BA-D127-4918-870B-1EECCECFBF46}" destId="{295CEDDD-9AE3-4A49-9276-28673AA6E368}" srcOrd="2" destOrd="0" presId="urn:microsoft.com/office/officeart/2005/8/layout/orgChart1"/>
    <dgm:cxn modelId="{43D5529C-322E-42B2-AD32-C653799D6348}" type="presParOf" srcId="{15BC6379-EC21-4D3F-B866-0A4E49402534}" destId="{48E0ECA6-63F7-4E88-B75B-1D1EE8E09292}" srcOrd="2" destOrd="0" presId="urn:microsoft.com/office/officeart/2005/8/layout/orgChart1"/>
    <dgm:cxn modelId="{76A3C171-7E18-4A00-B1E6-F9FB81CF24A3}" type="presParOf" srcId="{15BC6379-EC21-4D3F-B866-0A4E49402534}" destId="{A48A3391-E9DC-40A5-B4DE-2BEA8EB67197}" srcOrd="3" destOrd="0" presId="urn:microsoft.com/office/officeart/2005/8/layout/orgChart1"/>
    <dgm:cxn modelId="{43C05560-D046-4FD2-A3CA-3190200907F1}" type="presParOf" srcId="{A48A3391-E9DC-40A5-B4DE-2BEA8EB67197}" destId="{06E87191-E58F-498C-8DCB-BA8B109F078C}" srcOrd="0" destOrd="0" presId="urn:microsoft.com/office/officeart/2005/8/layout/orgChart1"/>
    <dgm:cxn modelId="{FF5DA67D-7FA2-4412-8041-1AE4DE82BD7B}" type="presParOf" srcId="{06E87191-E58F-498C-8DCB-BA8B109F078C}" destId="{42980656-79A1-48A6-8A5E-1E939AA8E807}" srcOrd="0" destOrd="0" presId="urn:microsoft.com/office/officeart/2005/8/layout/orgChart1"/>
    <dgm:cxn modelId="{154EB144-DB96-4964-AB9A-3C9C8F3D5101}" type="presParOf" srcId="{06E87191-E58F-498C-8DCB-BA8B109F078C}" destId="{89382F97-BDBC-4ABA-BA92-3C6129C96DEA}" srcOrd="1" destOrd="0" presId="urn:microsoft.com/office/officeart/2005/8/layout/orgChart1"/>
    <dgm:cxn modelId="{DBF09636-672A-4F5B-90BE-2AF8DF868E2B}" type="presParOf" srcId="{A48A3391-E9DC-40A5-B4DE-2BEA8EB67197}" destId="{6AD050CB-59C5-418C-A768-905DC5CD4A90}" srcOrd="1" destOrd="0" presId="urn:microsoft.com/office/officeart/2005/8/layout/orgChart1"/>
    <dgm:cxn modelId="{155C80A8-5AA9-408C-BEAE-95613FC167C3}" type="presParOf" srcId="{6AD050CB-59C5-418C-A768-905DC5CD4A90}" destId="{918330B2-406C-4B84-8828-43417A232562}" srcOrd="0" destOrd="0" presId="urn:microsoft.com/office/officeart/2005/8/layout/orgChart1"/>
    <dgm:cxn modelId="{A7F33A74-2DE7-4DBC-BD26-3FB501BE1718}" type="presParOf" srcId="{6AD050CB-59C5-418C-A768-905DC5CD4A90}" destId="{FCA54883-3C84-4529-9DC0-3E9A3B8F55F3}" srcOrd="1" destOrd="0" presId="urn:microsoft.com/office/officeart/2005/8/layout/orgChart1"/>
    <dgm:cxn modelId="{8A9B76B3-1F52-4733-9F40-A8C51C7E9A11}" type="presParOf" srcId="{FCA54883-3C84-4529-9DC0-3E9A3B8F55F3}" destId="{BF2E8CBC-9AF1-4188-A42E-8EA2520C5261}" srcOrd="0" destOrd="0" presId="urn:microsoft.com/office/officeart/2005/8/layout/orgChart1"/>
    <dgm:cxn modelId="{FFDEB1A1-A52B-49FB-BA70-A6573C65329C}" type="presParOf" srcId="{BF2E8CBC-9AF1-4188-A42E-8EA2520C5261}" destId="{BE660D83-599D-4672-A620-FCC72AB62178}" srcOrd="0" destOrd="0" presId="urn:microsoft.com/office/officeart/2005/8/layout/orgChart1"/>
    <dgm:cxn modelId="{6AD82B4E-40B0-4E5A-A3EF-F287A17587A9}" type="presParOf" srcId="{BF2E8CBC-9AF1-4188-A42E-8EA2520C5261}" destId="{80834AAF-94C0-40F4-8D89-AF45D213D813}" srcOrd="1" destOrd="0" presId="urn:microsoft.com/office/officeart/2005/8/layout/orgChart1"/>
    <dgm:cxn modelId="{A40E8AD2-3843-4256-9CF2-AEADF9AA547D}" type="presParOf" srcId="{FCA54883-3C84-4529-9DC0-3E9A3B8F55F3}" destId="{CE1C007E-1FA5-42D2-BDBC-242BF8943A8B}" srcOrd="1" destOrd="0" presId="urn:microsoft.com/office/officeart/2005/8/layout/orgChart1"/>
    <dgm:cxn modelId="{3AACA773-E96A-49F9-AD68-43CB6C8F2961}" type="presParOf" srcId="{FCA54883-3C84-4529-9DC0-3E9A3B8F55F3}" destId="{D31C2914-4BD7-489D-BC20-FCDD9E07A860}" srcOrd="2" destOrd="0" presId="urn:microsoft.com/office/officeart/2005/8/layout/orgChart1"/>
    <dgm:cxn modelId="{0C98EA2B-5679-4D3D-8121-43B9F398449D}" type="presParOf" srcId="{A48A3391-E9DC-40A5-B4DE-2BEA8EB67197}" destId="{F26C5A2C-D782-41CC-8F32-02543710D073}" srcOrd="2" destOrd="0" presId="urn:microsoft.com/office/officeart/2005/8/layout/orgChart1"/>
    <dgm:cxn modelId="{12195612-DE9E-46E8-A892-46619D83187C}" type="presParOf" srcId="{15BC6379-EC21-4D3F-B866-0A4E49402534}" destId="{AE3AC345-86DD-46BA-AFBF-1F14BE8C0464}" srcOrd="4" destOrd="0" presId="urn:microsoft.com/office/officeart/2005/8/layout/orgChart1"/>
    <dgm:cxn modelId="{04C5B8D0-85B9-4A7A-B499-58785DD5CD72}" type="presParOf" srcId="{15BC6379-EC21-4D3F-B866-0A4E49402534}" destId="{EDD46FA3-5296-43AF-8E48-B05BAA3BD773}" srcOrd="5" destOrd="0" presId="urn:microsoft.com/office/officeart/2005/8/layout/orgChart1"/>
    <dgm:cxn modelId="{2D4FA3CC-E8EF-463E-90D6-96218599755F}" type="presParOf" srcId="{EDD46FA3-5296-43AF-8E48-B05BAA3BD773}" destId="{896A2FC7-606C-4D00-84E9-B6328A8C731F}" srcOrd="0" destOrd="0" presId="urn:microsoft.com/office/officeart/2005/8/layout/orgChart1"/>
    <dgm:cxn modelId="{08443230-1235-4B88-86FC-B43739F2E423}" type="presParOf" srcId="{896A2FC7-606C-4D00-84E9-B6328A8C731F}" destId="{324E8A0A-3B20-483F-A9B0-23B43FE47561}" srcOrd="0" destOrd="0" presId="urn:microsoft.com/office/officeart/2005/8/layout/orgChart1"/>
    <dgm:cxn modelId="{3DE2C6C6-6929-4F03-B115-33E9E4B29B3F}" type="presParOf" srcId="{896A2FC7-606C-4D00-84E9-B6328A8C731F}" destId="{26FA1B48-50D4-409E-BFE6-05469B56F46D}" srcOrd="1" destOrd="0" presId="urn:microsoft.com/office/officeart/2005/8/layout/orgChart1"/>
    <dgm:cxn modelId="{5DE65815-DA39-4428-95A1-D70860CFA74E}" type="presParOf" srcId="{EDD46FA3-5296-43AF-8E48-B05BAA3BD773}" destId="{C562AF67-D8EF-41C0-B493-96B8719EA411}" srcOrd="1" destOrd="0" presId="urn:microsoft.com/office/officeart/2005/8/layout/orgChart1"/>
    <dgm:cxn modelId="{FCB90C03-CFA5-41F6-BA07-FC459875AA68}" type="presParOf" srcId="{C562AF67-D8EF-41C0-B493-96B8719EA411}" destId="{12396EF5-A9C2-4A83-B141-82A751A32B08}" srcOrd="0" destOrd="0" presId="urn:microsoft.com/office/officeart/2005/8/layout/orgChart1"/>
    <dgm:cxn modelId="{398CDF08-1172-4888-94C6-FB1119718331}" type="presParOf" srcId="{C562AF67-D8EF-41C0-B493-96B8719EA411}" destId="{C7CACA6A-4524-4482-8C9F-4F49DD55BA47}" srcOrd="1" destOrd="0" presId="urn:microsoft.com/office/officeart/2005/8/layout/orgChart1"/>
    <dgm:cxn modelId="{CF60422A-5128-4AA5-B1FE-F49E6F455FDA}" type="presParOf" srcId="{C7CACA6A-4524-4482-8C9F-4F49DD55BA47}" destId="{5589C582-1612-426D-8EAA-361817C50501}" srcOrd="0" destOrd="0" presId="urn:microsoft.com/office/officeart/2005/8/layout/orgChart1"/>
    <dgm:cxn modelId="{FB677DCA-086A-4186-AE5C-859F54C928B1}" type="presParOf" srcId="{5589C582-1612-426D-8EAA-361817C50501}" destId="{DEA038BE-43B8-4C53-AE32-EB34E50596D4}" srcOrd="0" destOrd="0" presId="urn:microsoft.com/office/officeart/2005/8/layout/orgChart1"/>
    <dgm:cxn modelId="{6FF56991-C005-4D33-9503-CBE884B5D71A}" type="presParOf" srcId="{5589C582-1612-426D-8EAA-361817C50501}" destId="{5F5FB9C3-61BD-4B79-BFE3-B2E7000241DD}" srcOrd="1" destOrd="0" presId="urn:microsoft.com/office/officeart/2005/8/layout/orgChart1"/>
    <dgm:cxn modelId="{DA16D852-1B2A-4076-8673-3C00B44E005E}" type="presParOf" srcId="{C7CACA6A-4524-4482-8C9F-4F49DD55BA47}" destId="{B919F765-6346-430F-B26E-A1CD7030F52C}" srcOrd="1" destOrd="0" presId="urn:microsoft.com/office/officeart/2005/8/layout/orgChart1"/>
    <dgm:cxn modelId="{8FA5D96B-025B-49EE-B150-C33C8A4ED681}" type="presParOf" srcId="{C7CACA6A-4524-4482-8C9F-4F49DD55BA47}" destId="{F186329A-2102-4BEC-A381-B40D541F416D}" srcOrd="2" destOrd="0" presId="urn:microsoft.com/office/officeart/2005/8/layout/orgChart1"/>
    <dgm:cxn modelId="{C29C3B45-75C4-47D3-800E-3CBE1FFBD1E6}" type="presParOf" srcId="{EDD46FA3-5296-43AF-8E48-B05BAA3BD773}" destId="{6AF02D2D-EE56-472C-9277-A56FE3782F85}" srcOrd="2" destOrd="0" presId="urn:microsoft.com/office/officeart/2005/8/layout/orgChart1"/>
    <dgm:cxn modelId="{2479F2EB-2E4F-4DB1-B7D1-E4EA20CD668C}" type="presParOf" srcId="{7074E7A3-13AD-4022-AE8F-54FDDF927914}" destId="{26EC1F34-4844-4CC5-A808-6B21AABB9D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DA62A3-A9BE-47AA-9C3D-C36DFD8F9B9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28108D2D-BFC2-463A-AEF8-1CA9E59A18E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</a:rPr>
            <a:t>ЛИТЕРАТУРА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</a:endParaRPr>
        </a:p>
      </dgm:t>
    </dgm:pt>
    <dgm:pt modelId="{5CBB21BD-16DF-4945-A20D-D6A1B18DD410}" type="parTrans" cxnId="{94C619CB-EA65-4002-82FB-8E1E7315497E}">
      <dgm:prSet/>
      <dgm:spPr/>
    </dgm:pt>
    <dgm:pt modelId="{24924BEA-171A-422C-8EF1-0850B0525859}" type="sibTrans" cxnId="{94C619CB-EA65-4002-82FB-8E1E7315497E}">
      <dgm:prSet/>
      <dgm:spPr/>
    </dgm:pt>
    <dgm:pt modelId="{A6DACAF0-DAA7-4702-AF43-91AA0B4977C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ЛЕТОПИСИ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AEEAF8CD-FC9E-47F3-8D16-C8B8C81A8B79}" type="parTrans" cxnId="{064DD32D-B541-422F-A06C-B659CFB23BF5}">
      <dgm:prSet/>
      <dgm:spPr/>
    </dgm:pt>
    <dgm:pt modelId="{988D506F-06FE-4F28-B70E-2D9FE6A87C68}" type="sibTrans" cxnId="{064DD32D-B541-422F-A06C-B659CFB23BF5}">
      <dgm:prSet/>
      <dgm:spPr/>
    </dgm:pt>
    <dgm:pt modelId="{5FFBC38A-94E8-44B9-9D23-E14C30B22D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99"/>
              </a:solidFill>
              <a:effectLst/>
            </a:rPr>
            <a:t>«ПОВЕСТЬ ВРЕМЕННЫХ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99"/>
              </a:solidFill>
              <a:effectLst/>
            </a:rPr>
            <a:t>ЛЕТ»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CC3399"/>
            </a:solidFill>
            <a:effectLst/>
          </a:endParaRPr>
        </a:p>
      </dgm:t>
    </dgm:pt>
    <dgm:pt modelId="{5923E4EF-D05C-47A9-8F9F-0D8132343311}" type="parTrans" cxnId="{549EB5D9-1E10-4EE1-88AE-F84587ADCF9E}">
      <dgm:prSet/>
      <dgm:spPr/>
    </dgm:pt>
    <dgm:pt modelId="{06DE0F78-F6B0-4FC5-BE50-4D4AD38F9DF9}" type="sibTrans" cxnId="{549EB5D9-1E10-4EE1-88AE-F84587ADCF9E}">
      <dgm:prSet/>
      <dgm:spPr/>
    </dgm:pt>
    <dgm:pt modelId="{19BD42AD-90E1-4B3F-BC1E-FAED3AAF58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ЖИТИЕ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F6EDC739-E5EB-43CE-A7A3-3C88B96776C7}" type="parTrans" cxnId="{4634BE7B-D8E2-406D-A184-4F144B24F1EA}">
      <dgm:prSet/>
      <dgm:spPr/>
    </dgm:pt>
    <dgm:pt modelId="{7572FCB0-ED70-46E9-987C-B575D12AC54C}" type="sibTrans" cxnId="{4634BE7B-D8E2-406D-A184-4F144B24F1EA}">
      <dgm:prSet/>
      <dgm:spPr/>
    </dgm:pt>
    <dgm:pt modelId="{EDE6EB63-20B2-41A9-A64D-7561A8B4FF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99"/>
              </a:solidFill>
              <a:effectLst/>
            </a:rPr>
            <a:t>«БОРИСА И ГЛЕБА»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CC3399"/>
            </a:solidFill>
            <a:effectLst/>
          </a:endParaRPr>
        </a:p>
      </dgm:t>
    </dgm:pt>
    <dgm:pt modelId="{295821B3-7AF3-4E03-B023-D23A79A6B54E}" type="parTrans" cxnId="{8102211A-D219-4405-8F7D-40A387A60DFA}">
      <dgm:prSet/>
      <dgm:spPr/>
    </dgm:pt>
    <dgm:pt modelId="{D157D525-042B-400C-80B1-0920C076F03A}" type="sibTrans" cxnId="{8102211A-D219-4405-8F7D-40A387A60DFA}">
      <dgm:prSet/>
      <dgm:spPr/>
    </dgm:pt>
    <dgm:pt modelId="{0B4202D6-8B74-4B23-BBCC-7EAF4CC9DA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</a:rPr>
            <a:t>СЛОВО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</a:endParaRPr>
        </a:p>
      </dgm:t>
    </dgm:pt>
    <dgm:pt modelId="{8A7313AD-CCAC-45A1-8FCA-87F9FCFC1D8B}" type="parTrans" cxnId="{CEAA1A8E-B08C-40F3-AB68-52D44077C2CF}">
      <dgm:prSet/>
      <dgm:spPr/>
    </dgm:pt>
    <dgm:pt modelId="{38AD3C27-19DC-46B1-8398-7367B549E9A9}" type="sibTrans" cxnId="{CEAA1A8E-B08C-40F3-AB68-52D44077C2CF}">
      <dgm:prSet/>
      <dgm:spPr/>
    </dgm:pt>
    <dgm:pt modelId="{879EC757-37B0-4D5A-BF0D-4407F92D538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99"/>
              </a:solidFill>
              <a:effectLst/>
            </a:rPr>
            <a:t>«СЛОВО О ЗАКОНЕ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CC3399"/>
              </a:solidFill>
              <a:effectLst/>
            </a:rPr>
            <a:t> И БЛАГОДАТИ»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rgbClr val="CC3399"/>
            </a:solidFill>
            <a:effectLst/>
          </a:endParaRPr>
        </a:p>
      </dgm:t>
    </dgm:pt>
    <dgm:pt modelId="{DE2AC8E6-09C4-46EE-96E5-094C1B868BE1}" type="parTrans" cxnId="{9DA5C9FE-410A-460A-84AD-1417DC59B632}">
      <dgm:prSet/>
      <dgm:spPr/>
    </dgm:pt>
    <dgm:pt modelId="{96CD91E6-1E02-4F66-966D-7209E66F44B2}" type="sibTrans" cxnId="{9DA5C9FE-410A-460A-84AD-1417DC59B632}">
      <dgm:prSet/>
      <dgm:spPr/>
    </dgm:pt>
    <dgm:pt modelId="{DEB4994C-AE3F-4623-936F-B1F39DEE46D2}" type="pres">
      <dgm:prSet presAssocID="{ABDA62A3-A9BE-47AA-9C3D-C36DFD8F9B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FF10E9-0E0C-4683-A0C3-71114149EE64}" type="pres">
      <dgm:prSet presAssocID="{28108D2D-BFC2-463A-AEF8-1CA9E59A18E2}" presName="hierRoot1" presStyleCnt="0">
        <dgm:presLayoutVars>
          <dgm:hierBranch/>
        </dgm:presLayoutVars>
      </dgm:prSet>
      <dgm:spPr/>
    </dgm:pt>
    <dgm:pt modelId="{A1E3CA06-07C6-4F85-8E54-DF98249D2A19}" type="pres">
      <dgm:prSet presAssocID="{28108D2D-BFC2-463A-AEF8-1CA9E59A18E2}" presName="rootComposite1" presStyleCnt="0"/>
      <dgm:spPr/>
    </dgm:pt>
    <dgm:pt modelId="{390719F3-4224-4D72-950B-52650987B3CB}" type="pres">
      <dgm:prSet presAssocID="{28108D2D-BFC2-463A-AEF8-1CA9E59A18E2}" presName="rootText1" presStyleLbl="node0" presStyleIdx="0" presStyleCnt="1">
        <dgm:presLayoutVars>
          <dgm:chPref val="3"/>
        </dgm:presLayoutVars>
      </dgm:prSet>
      <dgm:spPr/>
    </dgm:pt>
    <dgm:pt modelId="{0FBC2766-1E82-4834-88E1-25D7791B9EF2}" type="pres">
      <dgm:prSet presAssocID="{28108D2D-BFC2-463A-AEF8-1CA9E59A18E2}" presName="rootConnector1" presStyleLbl="node1" presStyleIdx="0" presStyleCnt="0"/>
      <dgm:spPr/>
    </dgm:pt>
    <dgm:pt modelId="{6CBA29D5-4A69-4B13-ACBD-08B6002CEFDB}" type="pres">
      <dgm:prSet presAssocID="{28108D2D-BFC2-463A-AEF8-1CA9E59A18E2}" presName="hierChild2" presStyleCnt="0"/>
      <dgm:spPr/>
    </dgm:pt>
    <dgm:pt modelId="{61FCCFB8-6222-464D-825B-66577CC8547B}" type="pres">
      <dgm:prSet presAssocID="{AEEAF8CD-FC9E-47F3-8D16-C8B8C81A8B79}" presName="Name35" presStyleLbl="parChTrans1D2" presStyleIdx="0" presStyleCnt="3"/>
      <dgm:spPr/>
    </dgm:pt>
    <dgm:pt modelId="{DE039419-337E-439A-941C-097C5AA94891}" type="pres">
      <dgm:prSet presAssocID="{A6DACAF0-DAA7-4702-AF43-91AA0B4977CE}" presName="hierRoot2" presStyleCnt="0">
        <dgm:presLayoutVars>
          <dgm:hierBranch/>
        </dgm:presLayoutVars>
      </dgm:prSet>
      <dgm:spPr/>
    </dgm:pt>
    <dgm:pt modelId="{EFD1BB22-D5BB-4A1E-AA1A-69F877DC6F49}" type="pres">
      <dgm:prSet presAssocID="{A6DACAF0-DAA7-4702-AF43-91AA0B4977CE}" presName="rootComposite" presStyleCnt="0"/>
      <dgm:spPr/>
    </dgm:pt>
    <dgm:pt modelId="{5332AF37-DD6E-4EFD-9152-93FB4B1AE9D5}" type="pres">
      <dgm:prSet presAssocID="{A6DACAF0-DAA7-4702-AF43-91AA0B4977CE}" presName="rootText" presStyleLbl="node2" presStyleIdx="0" presStyleCnt="3">
        <dgm:presLayoutVars>
          <dgm:chPref val="3"/>
        </dgm:presLayoutVars>
      </dgm:prSet>
      <dgm:spPr/>
    </dgm:pt>
    <dgm:pt modelId="{DD5B7569-5B2B-46CE-AC3D-E1F33044295D}" type="pres">
      <dgm:prSet presAssocID="{A6DACAF0-DAA7-4702-AF43-91AA0B4977CE}" presName="rootConnector" presStyleLbl="node2" presStyleIdx="0" presStyleCnt="3"/>
      <dgm:spPr/>
    </dgm:pt>
    <dgm:pt modelId="{C80EA360-B480-419E-89B7-F6801C3D15FA}" type="pres">
      <dgm:prSet presAssocID="{A6DACAF0-DAA7-4702-AF43-91AA0B4977CE}" presName="hierChild4" presStyleCnt="0"/>
      <dgm:spPr/>
    </dgm:pt>
    <dgm:pt modelId="{33256362-B07C-4E67-B1D2-1DDE1504DCB8}" type="pres">
      <dgm:prSet presAssocID="{5923E4EF-D05C-47A9-8F9F-0D8132343311}" presName="Name35" presStyleLbl="parChTrans1D3" presStyleIdx="0" presStyleCnt="3"/>
      <dgm:spPr/>
    </dgm:pt>
    <dgm:pt modelId="{DF4E83D5-27EC-4FD6-A521-B06BCF0E4732}" type="pres">
      <dgm:prSet presAssocID="{5FFBC38A-94E8-44B9-9D23-E14C30B22D42}" presName="hierRoot2" presStyleCnt="0">
        <dgm:presLayoutVars>
          <dgm:hierBranch val="r"/>
        </dgm:presLayoutVars>
      </dgm:prSet>
      <dgm:spPr/>
    </dgm:pt>
    <dgm:pt modelId="{740F9827-6E6D-4B65-97C5-1A4CB5D40C7F}" type="pres">
      <dgm:prSet presAssocID="{5FFBC38A-94E8-44B9-9D23-E14C30B22D42}" presName="rootComposite" presStyleCnt="0"/>
      <dgm:spPr/>
    </dgm:pt>
    <dgm:pt modelId="{40CF3884-297A-4D5C-8114-0A15FB6B2780}" type="pres">
      <dgm:prSet presAssocID="{5FFBC38A-94E8-44B9-9D23-E14C30B22D42}" presName="rootText" presStyleLbl="node3" presStyleIdx="0" presStyleCnt="3">
        <dgm:presLayoutVars>
          <dgm:chPref val="3"/>
        </dgm:presLayoutVars>
      </dgm:prSet>
      <dgm:spPr/>
    </dgm:pt>
    <dgm:pt modelId="{8C080362-B35E-48B3-B719-ED91E0C19C70}" type="pres">
      <dgm:prSet presAssocID="{5FFBC38A-94E8-44B9-9D23-E14C30B22D42}" presName="rootConnector" presStyleLbl="node3" presStyleIdx="0" presStyleCnt="3"/>
      <dgm:spPr/>
    </dgm:pt>
    <dgm:pt modelId="{A40D7049-C2F6-404D-9935-85C85DB53F56}" type="pres">
      <dgm:prSet presAssocID="{5FFBC38A-94E8-44B9-9D23-E14C30B22D42}" presName="hierChild4" presStyleCnt="0"/>
      <dgm:spPr/>
    </dgm:pt>
    <dgm:pt modelId="{5A84729F-A0BE-4823-B17F-D657DE340654}" type="pres">
      <dgm:prSet presAssocID="{5FFBC38A-94E8-44B9-9D23-E14C30B22D42}" presName="hierChild5" presStyleCnt="0"/>
      <dgm:spPr/>
    </dgm:pt>
    <dgm:pt modelId="{6001A758-8271-404D-95A8-2FDB527F3C3B}" type="pres">
      <dgm:prSet presAssocID="{A6DACAF0-DAA7-4702-AF43-91AA0B4977CE}" presName="hierChild5" presStyleCnt="0"/>
      <dgm:spPr/>
    </dgm:pt>
    <dgm:pt modelId="{2A00252B-5830-4582-B44A-4C0867FF6C95}" type="pres">
      <dgm:prSet presAssocID="{F6EDC739-E5EB-43CE-A7A3-3C88B96776C7}" presName="Name35" presStyleLbl="parChTrans1D2" presStyleIdx="1" presStyleCnt="3"/>
      <dgm:spPr/>
    </dgm:pt>
    <dgm:pt modelId="{F4BD08FA-EB39-4C33-9DE1-373343860F5B}" type="pres">
      <dgm:prSet presAssocID="{19BD42AD-90E1-4B3F-BC1E-FAED3AAF58D3}" presName="hierRoot2" presStyleCnt="0">
        <dgm:presLayoutVars>
          <dgm:hierBranch/>
        </dgm:presLayoutVars>
      </dgm:prSet>
      <dgm:spPr/>
    </dgm:pt>
    <dgm:pt modelId="{AD54D561-1686-4E13-A864-A40D61890FB3}" type="pres">
      <dgm:prSet presAssocID="{19BD42AD-90E1-4B3F-BC1E-FAED3AAF58D3}" presName="rootComposite" presStyleCnt="0"/>
      <dgm:spPr/>
    </dgm:pt>
    <dgm:pt modelId="{3CCADA70-6401-4741-A77E-D81255989A6A}" type="pres">
      <dgm:prSet presAssocID="{19BD42AD-90E1-4B3F-BC1E-FAED3AAF58D3}" presName="rootText" presStyleLbl="node2" presStyleIdx="1" presStyleCnt="3">
        <dgm:presLayoutVars>
          <dgm:chPref val="3"/>
        </dgm:presLayoutVars>
      </dgm:prSet>
      <dgm:spPr/>
    </dgm:pt>
    <dgm:pt modelId="{C48CEA0A-886C-46A4-B452-1E17375DA70F}" type="pres">
      <dgm:prSet presAssocID="{19BD42AD-90E1-4B3F-BC1E-FAED3AAF58D3}" presName="rootConnector" presStyleLbl="node2" presStyleIdx="1" presStyleCnt="3"/>
      <dgm:spPr/>
    </dgm:pt>
    <dgm:pt modelId="{32A0C817-0999-4DC6-B366-996F2F010B95}" type="pres">
      <dgm:prSet presAssocID="{19BD42AD-90E1-4B3F-BC1E-FAED3AAF58D3}" presName="hierChild4" presStyleCnt="0"/>
      <dgm:spPr/>
    </dgm:pt>
    <dgm:pt modelId="{B352A1F0-EE7C-45E0-89A7-F41A93666140}" type="pres">
      <dgm:prSet presAssocID="{295821B3-7AF3-4E03-B023-D23A79A6B54E}" presName="Name35" presStyleLbl="parChTrans1D3" presStyleIdx="1" presStyleCnt="3"/>
      <dgm:spPr/>
    </dgm:pt>
    <dgm:pt modelId="{D9A8AC6F-EB80-4B67-8D06-77DB3B10C651}" type="pres">
      <dgm:prSet presAssocID="{EDE6EB63-20B2-41A9-A64D-7561A8B4FF98}" presName="hierRoot2" presStyleCnt="0">
        <dgm:presLayoutVars>
          <dgm:hierBranch val="r"/>
        </dgm:presLayoutVars>
      </dgm:prSet>
      <dgm:spPr/>
    </dgm:pt>
    <dgm:pt modelId="{D0C3DBCB-34F7-4DD8-9D40-6DBE546376F3}" type="pres">
      <dgm:prSet presAssocID="{EDE6EB63-20B2-41A9-A64D-7561A8B4FF98}" presName="rootComposite" presStyleCnt="0"/>
      <dgm:spPr/>
    </dgm:pt>
    <dgm:pt modelId="{1CD03C33-F8C3-44D8-BC28-9501F7D35DFC}" type="pres">
      <dgm:prSet presAssocID="{EDE6EB63-20B2-41A9-A64D-7561A8B4FF98}" presName="rootText" presStyleLbl="node3" presStyleIdx="1" presStyleCnt="3">
        <dgm:presLayoutVars>
          <dgm:chPref val="3"/>
        </dgm:presLayoutVars>
      </dgm:prSet>
      <dgm:spPr/>
    </dgm:pt>
    <dgm:pt modelId="{016EF3E2-555A-442F-B31F-8CE2FAA1AB24}" type="pres">
      <dgm:prSet presAssocID="{EDE6EB63-20B2-41A9-A64D-7561A8B4FF98}" presName="rootConnector" presStyleLbl="node3" presStyleIdx="1" presStyleCnt="3"/>
      <dgm:spPr/>
    </dgm:pt>
    <dgm:pt modelId="{2B9D2ADE-9B3C-4208-A8AD-ACDB815C76AF}" type="pres">
      <dgm:prSet presAssocID="{EDE6EB63-20B2-41A9-A64D-7561A8B4FF98}" presName="hierChild4" presStyleCnt="0"/>
      <dgm:spPr/>
    </dgm:pt>
    <dgm:pt modelId="{89328B6D-1F36-4D5B-A5F7-084A019C4F1A}" type="pres">
      <dgm:prSet presAssocID="{EDE6EB63-20B2-41A9-A64D-7561A8B4FF98}" presName="hierChild5" presStyleCnt="0"/>
      <dgm:spPr/>
    </dgm:pt>
    <dgm:pt modelId="{A2116EEE-3B34-4E40-8C31-62C8F9E9E09A}" type="pres">
      <dgm:prSet presAssocID="{19BD42AD-90E1-4B3F-BC1E-FAED3AAF58D3}" presName="hierChild5" presStyleCnt="0"/>
      <dgm:spPr/>
    </dgm:pt>
    <dgm:pt modelId="{519A4002-0551-4BE0-87F1-5A40C4B35C8A}" type="pres">
      <dgm:prSet presAssocID="{8A7313AD-CCAC-45A1-8FCA-87F9FCFC1D8B}" presName="Name35" presStyleLbl="parChTrans1D2" presStyleIdx="2" presStyleCnt="3"/>
      <dgm:spPr/>
    </dgm:pt>
    <dgm:pt modelId="{43D09376-9C98-4A6D-B69F-568BD7675325}" type="pres">
      <dgm:prSet presAssocID="{0B4202D6-8B74-4B23-BBCC-7EAF4CC9DA98}" presName="hierRoot2" presStyleCnt="0">
        <dgm:presLayoutVars>
          <dgm:hierBranch/>
        </dgm:presLayoutVars>
      </dgm:prSet>
      <dgm:spPr/>
    </dgm:pt>
    <dgm:pt modelId="{C39EE53A-6D4D-431C-859D-CC7D712FFF07}" type="pres">
      <dgm:prSet presAssocID="{0B4202D6-8B74-4B23-BBCC-7EAF4CC9DA98}" presName="rootComposite" presStyleCnt="0"/>
      <dgm:spPr/>
    </dgm:pt>
    <dgm:pt modelId="{C5044EC7-7412-49C8-A4ED-5C0F1E965232}" type="pres">
      <dgm:prSet presAssocID="{0B4202D6-8B74-4B23-BBCC-7EAF4CC9DA98}" presName="rootText" presStyleLbl="node2" presStyleIdx="2" presStyleCnt="3">
        <dgm:presLayoutVars>
          <dgm:chPref val="3"/>
        </dgm:presLayoutVars>
      </dgm:prSet>
      <dgm:spPr/>
    </dgm:pt>
    <dgm:pt modelId="{F8EF9E79-BE5E-4F96-8F94-94165F32A73F}" type="pres">
      <dgm:prSet presAssocID="{0B4202D6-8B74-4B23-BBCC-7EAF4CC9DA98}" presName="rootConnector" presStyleLbl="node2" presStyleIdx="2" presStyleCnt="3"/>
      <dgm:spPr/>
    </dgm:pt>
    <dgm:pt modelId="{7A3D7006-E67F-4CCE-BAB4-5CD5030099C5}" type="pres">
      <dgm:prSet presAssocID="{0B4202D6-8B74-4B23-BBCC-7EAF4CC9DA98}" presName="hierChild4" presStyleCnt="0"/>
      <dgm:spPr/>
    </dgm:pt>
    <dgm:pt modelId="{CE0B1F13-2D30-47B5-9B31-423EC057DBC4}" type="pres">
      <dgm:prSet presAssocID="{DE2AC8E6-09C4-46EE-96E5-094C1B868BE1}" presName="Name35" presStyleLbl="parChTrans1D3" presStyleIdx="2" presStyleCnt="3"/>
      <dgm:spPr/>
    </dgm:pt>
    <dgm:pt modelId="{1C716A24-EA79-4860-8440-6A07F554AA1E}" type="pres">
      <dgm:prSet presAssocID="{879EC757-37B0-4D5A-BF0D-4407F92D538D}" presName="hierRoot2" presStyleCnt="0">
        <dgm:presLayoutVars>
          <dgm:hierBranch val="r"/>
        </dgm:presLayoutVars>
      </dgm:prSet>
      <dgm:spPr/>
    </dgm:pt>
    <dgm:pt modelId="{84521202-98CE-4CF6-82C7-45619888235C}" type="pres">
      <dgm:prSet presAssocID="{879EC757-37B0-4D5A-BF0D-4407F92D538D}" presName="rootComposite" presStyleCnt="0"/>
      <dgm:spPr/>
    </dgm:pt>
    <dgm:pt modelId="{470D4B34-6BBA-49FB-9A44-363B1831249A}" type="pres">
      <dgm:prSet presAssocID="{879EC757-37B0-4D5A-BF0D-4407F92D538D}" presName="rootText" presStyleLbl="node3" presStyleIdx="2" presStyleCnt="3">
        <dgm:presLayoutVars>
          <dgm:chPref val="3"/>
        </dgm:presLayoutVars>
      </dgm:prSet>
      <dgm:spPr/>
    </dgm:pt>
    <dgm:pt modelId="{0C4E92E5-2A8D-41F3-9F21-AD462329DB13}" type="pres">
      <dgm:prSet presAssocID="{879EC757-37B0-4D5A-BF0D-4407F92D538D}" presName="rootConnector" presStyleLbl="node3" presStyleIdx="2" presStyleCnt="3"/>
      <dgm:spPr/>
    </dgm:pt>
    <dgm:pt modelId="{71712780-8D9B-4C09-B3AF-760E1C184760}" type="pres">
      <dgm:prSet presAssocID="{879EC757-37B0-4D5A-BF0D-4407F92D538D}" presName="hierChild4" presStyleCnt="0"/>
      <dgm:spPr/>
    </dgm:pt>
    <dgm:pt modelId="{178BE011-D301-4BF7-967C-EE914F3227DB}" type="pres">
      <dgm:prSet presAssocID="{879EC757-37B0-4D5A-BF0D-4407F92D538D}" presName="hierChild5" presStyleCnt="0"/>
      <dgm:spPr/>
    </dgm:pt>
    <dgm:pt modelId="{46E97048-C44F-43EF-A5CC-ACFBCA106ACA}" type="pres">
      <dgm:prSet presAssocID="{0B4202D6-8B74-4B23-BBCC-7EAF4CC9DA98}" presName="hierChild5" presStyleCnt="0"/>
      <dgm:spPr/>
    </dgm:pt>
    <dgm:pt modelId="{FA5E2501-5632-4816-BA65-1366CDB82B1A}" type="pres">
      <dgm:prSet presAssocID="{28108D2D-BFC2-463A-AEF8-1CA9E59A18E2}" presName="hierChild3" presStyleCnt="0"/>
      <dgm:spPr/>
    </dgm:pt>
  </dgm:ptLst>
  <dgm:cxnLst>
    <dgm:cxn modelId="{015CCBEC-F2FB-45B5-A5CA-6F90CA98831C}" type="presOf" srcId="{0B4202D6-8B74-4B23-BBCC-7EAF4CC9DA98}" destId="{C5044EC7-7412-49C8-A4ED-5C0F1E965232}" srcOrd="0" destOrd="0" presId="urn:microsoft.com/office/officeart/2005/8/layout/orgChart1"/>
    <dgm:cxn modelId="{9DA5C9FE-410A-460A-84AD-1417DC59B632}" srcId="{0B4202D6-8B74-4B23-BBCC-7EAF4CC9DA98}" destId="{879EC757-37B0-4D5A-BF0D-4407F92D538D}" srcOrd="0" destOrd="0" parTransId="{DE2AC8E6-09C4-46EE-96E5-094C1B868BE1}" sibTransId="{96CD91E6-1E02-4F66-966D-7209E66F44B2}"/>
    <dgm:cxn modelId="{E956BB07-492C-4217-8514-F221010483EE}" type="presOf" srcId="{DE2AC8E6-09C4-46EE-96E5-094C1B868BE1}" destId="{CE0B1F13-2D30-47B5-9B31-423EC057DBC4}" srcOrd="0" destOrd="0" presId="urn:microsoft.com/office/officeart/2005/8/layout/orgChart1"/>
    <dgm:cxn modelId="{064DD32D-B541-422F-A06C-B659CFB23BF5}" srcId="{28108D2D-BFC2-463A-AEF8-1CA9E59A18E2}" destId="{A6DACAF0-DAA7-4702-AF43-91AA0B4977CE}" srcOrd="0" destOrd="0" parTransId="{AEEAF8CD-FC9E-47F3-8D16-C8B8C81A8B79}" sibTransId="{988D506F-06FE-4F28-B70E-2D9FE6A87C68}"/>
    <dgm:cxn modelId="{B2B248E9-7CDC-4A71-9AB1-1CA0C241266B}" type="presOf" srcId="{EDE6EB63-20B2-41A9-A64D-7561A8B4FF98}" destId="{016EF3E2-555A-442F-B31F-8CE2FAA1AB24}" srcOrd="1" destOrd="0" presId="urn:microsoft.com/office/officeart/2005/8/layout/orgChart1"/>
    <dgm:cxn modelId="{248760E2-B213-4F9E-B32C-D842D90CFE4B}" type="presOf" srcId="{19BD42AD-90E1-4B3F-BC1E-FAED3AAF58D3}" destId="{C48CEA0A-886C-46A4-B452-1E17375DA70F}" srcOrd="1" destOrd="0" presId="urn:microsoft.com/office/officeart/2005/8/layout/orgChart1"/>
    <dgm:cxn modelId="{8102211A-D219-4405-8F7D-40A387A60DFA}" srcId="{19BD42AD-90E1-4B3F-BC1E-FAED3AAF58D3}" destId="{EDE6EB63-20B2-41A9-A64D-7561A8B4FF98}" srcOrd="0" destOrd="0" parTransId="{295821B3-7AF3-4E03-B023-D23A79A6B54E}" sibTransId="{D157D525-042B-400C-80B1-0920C076F03A}"/>
    <dgm:cxn modelId="{D27676EC-8213-4A06-8E24-BF6F36074A3A}" type="presOf" srcId="{8A7313AD-CCAC-45A1-8FCA-87F9FCFC1D8B}" destId="{519A4002-0551-4BE0-87F1-5A40C4B35C8A}" srcOrd="0" destOrd="0" presId="urn:microsoft.com/office/officeart/2005/8/layout/orgChart1"/>
    <dgm:cxn modelId="{EE30CAC0-31AA-4F75-86EE-9C306A989C83}" type="presOf" srcId="{5FFBC38A-94E8-44B9-9D23-E14C30B22D42}" destId="{8C080362-B35E-48B3-B719-ED91E0C19C70}" srcOrd="1" destOrd="0" presId="urn:microsoft.com/office/officeart/2005/8/layout/orgChart1"/>
    <dgm:cxn modelId="{B439964D-8DAE-4C1A-B259-C28A23B3005F}" type="presOf" srcId="{EDE6EB63-20B2-41A9-A64D-7561A8B4FF98}" destId="{1CD03C33-F8C3-44D8-BC28-9501F7D35DFC}" srcOrd="0" destOrd="0" presId="urn:microsoft.com/office/officeart/2005/8/layout/orgChart1"/>
    <dgm:cxn modelId="{3212CEE7-3885-40D6-A44D-73D43752605C}" type="presOf" srcId="{A6DACAF0-DAA7-4702-AF43-91AA0B4977CE}" destId="{5332AF37-DD6E-4EFD-9152-93FB4B1AE9D5}" srcOrd="0" destOrd="0" presId="urn:microsoft.com/office/officeart/2005/8/layout/orgChart1"/>
    <dgm:cxn modelId="{862C4413-7654-49C9-B0AC-831DC142DCAF}" type="presOf" srcId="{879EC757-37B0-4D5A-BF0D-4407F92D538D}" destId="{0C4E92E5-2A8D-41F3-9F21-AD462329DB13}" srcOrd="1" destOrd="0" presId="urn:microsoft.com/office/officeart/2005/8/layout/orgChart1"/>
    <dgm:cxn modelId="{549EB5D9-1E10-4EE1-88AE-F84587ADCF9E}" srcId="{A6DACAF0-DAA7-4702-AF43-91AA0B4977CE}" destId="{5FFBC38A-94E8-44B9-9D23-E14C30B22D42}" srcOrd="0" destOrd="0" parTransId="{5923E4EF-D05C-47A9-8F9F-0D8132343311}" sibTransId="{06DE0F78-F6B0-4FC5-BE50-4D4AD38F9DF9}"/>
    <dgm:cxn modelId="{4CD05125-6679-4442-87AE-CA4A526FCC1D}" type="presOf" srcId="{5923E4EF-D05C-47A9-8F9F-0D8132343311}" destId="{33256362-B07C-4E67-B1D2-1DDE1504DCB8}" srcOrd="0" destOrd="0" presId="urn:microsoft.com/office/officeart/2005/8/layout/orgChart1"/>
    <dgm:cxn modelId="{9E2FC964-D491-4083-8571-018B857AE4A0}" type="presOf" srcId="{28108D2D-BFC2-463A-AEF8-1CA9E59A18E2}" destId="{390719F3-4224-4D72-950B-52650987B3CB}" srcOrd="0" destOrd="0" presId="urn:microsoft.com/office/officeart/2005/8/layout/orgChart1"/>
    <dgm:cxn modelId="{E5644AC6-97ED-49B1-9475-F80739D57089}" type="presOf" srcId="{A6DACAF0-DAA7-4702-AF43-91AA0B4977CE}" destId="{DD5B7569-5B2B-46CE-AC3D-E1F33044295D}" srcOrd="1" destOrd="0" presId="urn:microsoft.com/office/officeart/2005/8/layout/orgChart1"/>
    <dgm:cxn modelId="{8CF9674B-F71E-4EDC-BD2D-5C19E01057BB}" type="presOf" srcId="{295821B3-7AF3-4E03-B023-D23A79A6B54E}" destId="{B352A1F0-EE7C-45E0-89A7-F41A93666140}" srcOrd="0" destOrd="0" presId="urn:microsoft.com/office/officeart/2005/8/layout/orgChart1"/>
    <dgm:cxn modelId="{B920BDCB-EE4B-44D7-969D-D16DAEAD9E27}" type="presOf" srcId="{28108D2D-BFC2-463A-AEF8-1CA9E59A18E2}" destId="{0FBC2766-1E82-4834-88E1-25D7791B9EF2}" srcOrd="1" destOrd="0" presId="urn:microsoft.com/office/officeart/2005/8/layout/orgChart1"/>
    <dgm:cxn modelId="{4634BE7B-D8E2-406D-A184-4F144B24F1EA}" srcId="{28108D2D-BFC2-463A-AEF8-1CA9E59A18E2}" destId="{19BD42AD-90E1-4B3F-BC1E-FAED3AAF58D3}" srcOrd="1" destOrd="0" parTransId="{F6EDC739-E5EB-43CE-A7A3-3C88B96776C7}" sibTransId="{7572FCB0-ED70-46E9-987C-B575D12AC54C}"/>
    <dgm:cxn modelId="{94C619CB-EA65-4002-82FB-8E1E7315497E}" srcId="{ABDA62A3-A9BE-47AA-9C3D-C36DFD8F9B99}" destId="{28108D2D-BFC2-463A-AEF8-1CA9E59A18E2}" srcOrd="0" destOrd="0" parTransId="{5CBB21BD-16DF-4945-A20D-D6A1B18DD410}" sibTransId="{24924BEA-171A-422C-8EF1-0850B0525859}"/>
    <dgm:cxn modelId="{1FF34CE4-921D-4FD2-9D91-A8DD509D3345}" type="presOf" srcId="{19BD42AD-90E1-4B3F-BC1E-FAED3AAF58D3}" destId="{3CCADA70-6401-4741-A77E-D81255989A6A}" srcOrd="0" destOrd="0" presId="urn:microsoft.com/office/officeart/2005/8/layout/orgChart1"/>
    <dgm:cxn modelId="{129C8818-1D0F-407A-8C6D-55EE484D4606}" type="presOf" srcId="{ABDA62A3-A9BE-47AA-9C3D-C36DFD8F9B99}" destId="{DEB4994C-AE3F-4623-936F-B1F39DEE46D2}" srcOrd="0" destOrd="0" presId="urn:microsoft.com/office/officeart/2005/8/layout/orgChart1"/>
    <dgm:cxn modelId="{83D9F4BB-2637-46A3-A2AE-7B6ADE113785}" type="presOf" srcId="{AEEAF8CD-FC9E-47F3-8D16-C8B8C81A8B79}" destId="{61FCCFB8-6222-464D-825B-66577CC8547B}" srcOrd="0" destOrd="0" presId="urn:microsoft.com/office/officeart/2005/8/layout/orgChart1"/>
    <dgm:cxn modelId="{CEAA1A8E-B08C-40F3-AB68-52D44077C2CF}" srcId="{28108D2D-BFC2-463A-AEF8-1CA9E59A18E2}" destId="{0B4202D6-8B74-4B23-BBCC-7EAF4CC9DA98}" srcOrd="2" destOrd="0" parTransId="{8A7313AD-CCAC-45A1-8FCA-87F9FCFC1D8B}" sibTransId="{38AD3C27-19DC-46B1-8398-7367B549E9A9}"/>
    <dgm:cxn modelId="{20B3621E-4ED5-44C2-8E3F-98203673BA55}" type="presOf" srcId="{F6EDC739-E5EB-43CE-A7A3-3C88B96776C7}" destId="{2A00252B-5830-4582-B44A-4C0867FF6C95}" srcOrd="0" destOrd="0" presId="urn:microsoft.com/office/officeart/2005/8/layout/orgChart1"/>
    <dgm:cxn modelId="{7518B435-FACF-4151-97C5-EB7C93B8C0A3}" type="presOf" srcId="{5FFBC38A-94E8-44B9-9D23-E14C30B22D42}" destId="{40CF3884-297A-4D5C-8114-0A15FB6B2780}" srcOrd="0" destOrd="0" presId="urn:microsoft.com/office/officeart/2005/8/layout/orgChart1"/>
    <dgm:cxn modelId="{B749E15F-169B-43EC-AA63-582B641E7F95}" type="presOf" srcId="{879EC757-37B0-4D5A-BF0D-4407F92D538D}" destId="{470D4B34-6BBA-49FB-9A44-363B1831249A}" srcOrd="0" destOrd="0" presId="urn:microsoft.com/office/officeart/2005/8/layout/orgChart1"/>
    <dgm:cxn modelId="{1EB49978-998E-43A7-9802-D18B518CD703}" type="presOf" srcId="{0B4202D6-8B74-4B23-BBCC-7EAF4CC9DA98}" destId="{F8EF9E79-BE5E-4F96-8F94-94165F32A73F}" srcOrd="1" destOrd="0" presId="urn:microsoft.com/office/officeart/2005/8/layout/orgChart1"/>
    <dgm:cxn modelId="{0CDAB4CB-CC35-48C8-9B8B-39A9512039BA}" type="presParOf" srcId="{DEB4994C-AE3F-4623-936F-B1F39DEE46D2}" destId="{23FF10E9-0E0C-4683-A0C3-71114149EE64}" srcOrd="0" destOrd="0" presId="urn:microsoft.com/office/officeart/2005/8/layout/orgChart1"/>
    <dgm:cxn modelId="{52D5C6D5-57CA-46AC-A36D-F922731C9C20}" type="presParOf" srcId="{23FF10E9-0E0C-4683-A0C3-71114149EE64}" destId="{A1E3CA06-07C6-4F85-8E54-DF98249D2A19}" srcOrd="0" destOrd="0" presId="urn:microsoft.com/office/officeart/2005/8/layout/orgChart1"/>
    <dgm:cxn modelId="{CE93C16B-97C4-4928-A00F-1E995C27C138}" type="presParOf" srcId="{A1E3CA06-07C6-4F85-8E54-DF98249D2A19}" destId="{390719F3-4224-4D72-950B-52650987B3CB}" srcOrd="0" destOrd="0" presId="urn:microsoft.com/office/officeart/2005/8/layout/orgChart1"/>
    <dgm:cxn modelId="{024D0594-AE73-4051-93BF-C14C389BA95B}" type="presParOf" srcId="{A1E3CA06-07C6-4F85-8E54-DF98249D2A19}" destId="{0FBC2766-1E82-4834-88E1-25D7791B9EF2}" srcOrd="1" destOrd="0" presId="urn:microsoft.com/office/officeart/2005/8/layout/orgChart1"/>
    <dgm:cxn modelId="{74C919F7-E7C7-4EA7-8379-480D127C774A}" type="presParOf" srcId="{23FF10E9-0E0C-4683-A0C3-71114149EE64}" destId="{6CBA29D5-4A69-4B13-ACBD-08B6002CEFDB}" srcOrd="1" destOrd="0" presId="urn:microsoft.com/office/officeart/2005/8/layout/orgChart1"/>
    <dgm:cxn modelId="{E4AED663-A5A8-4506-81DB-466A023BB93B}" type="presParOf" srcId="{6CBA29D5-4A69-4B13-ACBD-08B6002CEFDB}" destId="{61FCCFB8-6222-464D-825B-66577CC8547B}" srcOrd="0" destOrd="0" presId="urn:microsoft.com/office/officeart/2005/8/layout/orgChart1"/>
    <dgm:cxn modelId="{6963FEB8-0A4E-49DA-8DE4-AB09329A66ED}" type="presParOf" srcId="{6CBA29D5-4A69-4B13-ACBD-08B6002CEFDB}" destId="{DE039419-337E-439A-941C-097C5AA94891}" srcOrd="1" destOrd="0" presId="urn:microsoft.com/office/officeart/2005/8/layout/orgChart1"/>
    <dgm:cxn modelId="{4B6C72A2-0F61-4164-8747-6DD0DFED2443}" type="presParOf" srcId="{DE039419-337E-439A-941C-097C5AA94891}" destId="{EFD1BB22-D5BB-4A1E-AA1A-69F877DC6F49}" srcOrd="0" destOrd="0" presId="urn:microsoft.com/office/officeart/2005/8/layout/orgChart1"/>
    <dgm:cxn modelId="{5F40CE6A-5B13-4541-B196-68533BD83CA1}" type="presParOf" srcId="{EFD1BB22-D5BB-4A1E-AA1A-69F877DC6F49}" destId="{5332AF37-DD6E-4EFD-9152-93FB4B1AE9D5}" srcOrd="0" destOrd="0" presId="urn:microsoft.com/office/officeart/2005/8/layout/orgChart1"/>
    <dgm:cxn modelId="{B6475CDD-5B4A-434B-8318-C3E025559315}" type="presParOf" srcId="{EFD1BB22-D5BB-4A1E-AA1A-69F877DC6F49}" destId="{DD5B7569-5B2B-46CE-AC3D-E1F33044295D}" srcOrd="1" destOrd="0" presId="urn:microsoft.com/office/officeart/2005/8/layout/orgChart1"/>
    <dgm:cxn modelId="{3AA02CA0-DC4A-4FE0-8C52-B2C885A90150}" type="presParOf" srcId="{DE039419-337E-439A-941C-097C5AA94891}" destId="{C80EA360-B480-419E-89B7-F6801C3D15FA}" srcOrd="1" destOrd="0" presId="urn:microsoft.com/office/officeart/2005/8/layout/orgChart1"/>
    <dgm:cxn modelId="{9E00CAFE-6A95-488E-A6A8-89DF96395916}" type="presParOf" srcId="{C80EA360-B480-419E-89B7-F6801C3D15FA}" destId="{33256362-B07C-4E67-B1D2-1DDE1504DCB8}" srcOrd="0" destOrd="0" presId="urn:microsoft.com/office/officeart/2005/8/layout/orgChart1"/>
    <dgm:cxn modelId="{3C96F3EB-E6D6-4CEC-96BB-9C4D8C557FD2}" type="presParOf" srcId="{C80EA360-B480-419E-89B7-F6801C3D15FA}" destId="{DF4E83D5-27EC-4FD6-A521-B06BCF0E4732}" srcOrd="1" destOrd="0" presId="urn:microsoft.com/office/officeart/2005/8/layout/orgChart1"/>
    <dgm:cxn modelId="{B571BD58-C87F-4AD1-8455-4DA474D0ACA4}" type="presParOf" srcId="{DF4E83D5-27EC-4FD6-A521-B06BCF0E4732}" destId="{740F9827-6E6D-4B65-97C5-1A4CB5D40C7F}" srcOrd="0" destOrd="0" presId="urn:microsoft.com/office/officeart/2005/8/layout/orgChart1"/>
    <dgm:cxn modelId="{131EBE6B-4771-4CB1-9DA7-F7D63C5DBD67}" type="presParOf" srcId="{740F9827-6E6D-4B65-97C5-1A4CB5D40C7F}" destId="{40CF3884-297A-4D5C-8114-0A15FB6B2780}" srcOrd="0" destOrd="0" presId="urn:microsoft.com/office/officeart/2005/8/layout/orgChart1"/>
    <dgm:cxn modelId="{F9F99800-96F0-4636-AEF6-820CA98A50D9}" type="presParOf" srcId="{740F9827-6E6D-4B65-97C5-1A4CB5D40C7F}" destId="{8C080362-B35E-48B3-B719-ED91E0C19C70}" srcOrd="1" destOrd="0" presId="urn:microsoft.com/office/officeart/2005/8/layout/orgChart1"/>
    <dgm:cxn modelId="{9FBA9241-79F1-43DB-9ADF-899D3B7FC75F}" type="presParOf" srcId="{DF4E83D5-27EC-4FD6-A521-B06BCF0E4732}" destId="{A40D7049-C2F6-404D-9935-85C85DB53F56}" srcOrd="1" destOrd="0" presId="urn:microsoft.com/office/officeart/2005/8/layout/orgChart1"/>
    <dgm:cxn modelId="{11192B59-23CE-40A7-AF91-86DF95E9D67C}" type="presParOf" srcId="{DF4E83D5-27EC-4FD6-A521-B06BCF0E4732}" destId="{5A84729F-A0BE-4823-B17F-D657DE340654}" srcOrd="2" destOrd="0" presId="urn:microsoft.com/office/officeart/2005/8/layout/orgChart1"/>
    <dgm:cxn modelId="{4566E712-0E51-4212-9B0B-65D6408B2A3B}" type="presParOf" srcId="{DE039419-337E-439A-941C-097C5AA94891}" destId="{6001A758-8271-404D-95A8-2FDB527F3C3B}" srcOrd="2" destOrd="0" presId="urn:microsoft.com/office/officeart/2005/8/layout/orgChart1"/>
    <dgm:cxn modelId="{1F173508-6159-4C64-BC0C-C22D737C080E}" type="presParOf" srcId="{6CBA29D5-4A69-4B13-ACBD-08B6002CEFDB}" destId="{2A00252B-5830-4582-B44A-4C0867FF6C95}" srcOrd="2" destOrd="0" presId="urn:microsoft.com/office/officeart/2005/8/layout/orgChart1"/>
    <dgm:cxn modelId="{AC5919E8-1BBC-4F7D-99FB-CF43DF1C4FF7}" type="presParOf" srcId="{6CBA29D5-4A69-4B13-ACBD-08B6002CEFDB}" destId="{F4BD08FA-EB39-4C33-9DE1-373343860F5B}" srcOrd="3" destOrd="0" presId="urn:microsoft.com/office/officeart/2005/8/layout/orgChart1"/>
    <dgm:cxn modelId="{991101D0-3006-4C39-958E-9303CB141ACB}" type="presParOf" srcId="{F4BD08FA-EB39-4C33-9DE1-373343860F5B}" destId="{AD54D561-1686-4E13-A864-A40D61890FB3}" srcOrd="0" destOrd="0" presId="urn:microsoft.com/office/officeart/2005/8/layout/orgChart1"/>
    <dgm:cxn modelId="{4E2EAC02-5FA4-43D5-9B92-5D62BB5C63DE}" type="presParOf" srcId="{AD54D561-1686-4E13-A864-A40D61890FB3}" destId="{3CCADA70-6401-4741-A77E-D81255989A6A}" srcOrd="0" destOrd="0" presId="urn:microsoft.com/office/officeart/2005/8/layout/orgChart1"/>
    <dgm:cxn modelId="{03EDA687-A615-4DE8-8C76-4A98DBDEA381}" type="presParOf" srcId="{AD54D561-1686-4E13-A864-A40D61890FB3}" destId="{C48CEA0A-886C-46A4-B452-1E17375DA70F}" srcOrd="1" destOrd="0" presId="urn:microsoft.com/office/officeart/2005/8/layout/orgChart1"/>
    <dgm:cxn modelId="{C12CF1B9-CDB7-46D5-AAE7-FEBA4C52889F}" type="presParOf" srcId="{F4BD08FA-EB39-4C33-9DE1-373343860F5B}" destId="{32A0C817-0999-4DC6-B366-996F2F010B95}" srcOrd="1" destOrd="0" presId="urn:microsoft.com/office/officeart/2005/8/layout/orgChart1"/>
    <dgm:cxn modelId="{6E9653F9-529F-4B8F-BBC5-2DAF42A29607}" type="presParOf" srcId="{32A0C817-0999-4DC6-B366-996F2F010B95}" destId="{B352A1F0-EE7C-45E0-89A7-F41A93666140}" srcOrd="0" destOrd="0" presId="urn:microsoft.com/office/officeart/2005/8/layout/orgChart1"/>
    <dgm:cxn modelId="{DBAE65F2-9F5A-46D5-AB82-F1C8BB96D68D}" type="presParOf" srcId="{32A0C817-0999-4DC6-B366-996F2F010B95}" destId="{D9A8AC6F-EB80-4B67-8D06-77DB3B10C651}" srcOrd="1" destOrd="0" presId="urn:microsoft.com/office/officeart/2005/8/layout/orgChart1"/>
    <dgm:cxn modelId="{E24DE407-812F-4135-BD8F-6131B6441E03}" type="presParOf" srcId="{D9A8AC6F-EB80-4B67-8D06-77DB3B10C651}" destId="{D0C3DBCB-34F7-4DD8-9D40-6DBE546376F3}" srcOrd="0" destOrd="0" presId="urn:microsoft.com/office/officeart/2005/8/layout/orgChart1"/>
    <dgm:cxn modelId="{C5065B15-62DD-430A-A263-FD706821E3A8}" type="presParOf" srcId="{D0C3DBCB-34F7-4DD8-9D40-6DBE546376F3}" destId="{1CD03C33-F8C3-44D8-BC28-9501F7D35DFC}" srcOrd="0" destOrd="0" presId="urn:microsoft.com/office/officeart/2005/8/layout/orgChart1"/>
    <dgm:cxn modelId="{19B8B23A-5CF8-4211-B53C-FD71232CDECC}" type="presParOf" srcId="{D0C3DBCB-34F7-4DD8-9D40-6DBE546376F3}" destId="{016EF3E2-555A-442F-B31F-8CE2FAA1AB24}" srcOrd="1" destOrd="0" presId="urn:microsoft.com/office/officeart/2005/8/layout/orgChart1"/>
    <dgm:cxn modelId="{F7CCDEDC-6525-45C2-9401-45C27FEA8EE9}" type="presParOf" srcId="{D9A8AC6F-EB80-4B67-8D06-77DB3B10C651}" destId="{2B9D2ADE-9B3C-4208-A8AD-ACDB815C76AF}" srcOrd="1" destOrd="0" presId="urn:microsoft.com/office/officeart/2005/8/layout/orgChart1"/>
    <dgm:cxn modelId="{6F6AD1C2-B0BE-4745-863C-2DD93E8670AF}" type="presParOf" srcId="{D9A8AC6F-EB80-4B67-8D06-77DB3B10C651}" destId="{89328B6D-1F36-4D5B-A5F7-084A019C4F1A}" srcOrd="2" destOrd="0" presId="urn:microsoft.com/office/officeart/2005/8/layout/orgChart1"/>
    <dgm:cxn modelId="{B170E403-74FE-48F1-884D-4AF159780046}" type="presParOf" srcId="{F4BD08FA-EB39-4C33-9DE1-373343860F5B}" destId="{A2116EEE-3B34-4E40-8C31-62C8F9E9E09A}" srcOrd="2" destOrd="0" presId="urn:microsoft.com/office/officeart/2005/8/layout/orgChart1"/>
    <dgm:cxn modelId="{5EE2877D-4C07-45B8-8B65-9D30C951DF4A}" type="presParOf" srcId="{6CBA29D5-4A69-4B13-ACBD-08B6002CEFDB}" destId="{519A4002-0551-4BE0-87F1-5A40C4B35C8A}" srcOrd="4" destOrd="0" presId="urn:microsoft.com/office/officeart/2005/8/layout/orgChart1"/>
    <dgm:cxn modelId="{BF5D5251-ED98-4547-8158-A18232C80D2F}" type="presParOf" srcId="{6CBA29D5-4A69-4B13-ACBD-08B6002CEFDB}" destId="{43D09376-9C98-4A6D-B69F-568BD7675325}" srcOrd="5" destOrd="0" presId="urn:microsoft.com/office/officeart/2005/8/layout/orgChart1"/>
    <dgm:cxn modelId="{DA2DC0C5-E167-4244-807A-FFB88244B273}" type="presParOf" srcId="{43D09376-9C98-4A6D-B69F-568BD7675325}" destId="{C39EE53A-6D4D-431C-859D-CC7D712FFF07}" srcOrd="0" destOrd="0" presId="urn:microsoft.com/office/officeart/2005/8/layout/orgChart1"/>
    <dgm:cxn modelId="{54A66921-112D-4DBD-BF70-2203669C123A}" type="presParOf" srcId="{C39EE53A-6D4D-431C-859D-CC7D712FFF07}" destId="{C5044EC7-7412-49C8-A4ED-5C0F1E965232}" srcOrd="0" destOrd="0" presId="urn:microsoft.com/office/officeart/2005/8/layout/orgChart1"/>
    <dgm:cxn modelId="{F8716E3F-2ED8-4F12-9661-AAE932FDB90D}" type="presParOf" srcId="{C39EE53A-6D4D-431C-859D-CC7D712FFF07}" destId="{F8EF9E79-BE5E-4F96-8F94-94165F32A73F}" srcOrd="1" destOrd="0" presId="urn:microsoft.com/office/officeart/2005/8/layout/orgChart1"/>
    <dgm:cxn modelId="{8B6E3A17-C03E-4890-A593-4310A429A7C4}" type="presParOf" srcId="{43D09376-9C98-4A6D-B69F-568BD7675325}" destId="{7A3D7006-E67F-4CCE-BAB4-5CD5030099C5}" srcOrd="1" destOrd="0" presId="urn:microsoft.com/office/officeart/2005/8/layout/orgChart1"/>
    <dgm:cxn modelId="{F7A10E40-4C17-4DFB-BF98-60CAECF3033F}" type="presParOf" srcId="{7A3D7006-E67F-4CCE-BAB4-5CD5030099C5}" destId="{CE0B1F13-2D30-47B5-9B31-423EC057DBC4}" srcOrd="0" destOrd="0" presId="urn:microsoft.com/office/officeart/2005/8/layout/orgChart1"/>
    <dgm:cxn modelId="{3009C87B-DF6D-434F-8083-C99EA779FDD6}" type="presParOf" srcId="{7A3D7006-E67F-4CCE-BAB4-5CD5030099C5}" destId="{1C716A24-EA79-4860-8440-6A07F554AA1E}" srcOrd="1" destOrd="0" presId="urn:microsoft.com/office/officeart/2005/8/layout/orgChart1"/>
    <dgm:cxn modelId="{DD04B050-7A05-4463-A6BC-FF2A17D31E39}" type="presParOf" srcId="{1C716A24-EA79-4860-8440-6A07F554AA1E}" destId="{84521202-98CE-4CF6-82C7-45619888235C}" srcOrd="0" destOrd="0" presId="urn:microsoft.com/office/officeart/2005/8/layout/orgChart1"/>
    <dgm:cxn modelId="{21A03D83-45EC-4978-9818-CFF66EE1D4DD}" type="presParOf" srcId="{84521202-98CE-4CF6-82C7-45619888235C}" destId="{470D4B34-6BBA-49FB-9A44-363B1831249A}" srcOrd="0" destOrd="0" presId="urn:microsoft.com/office/officeart/2005/8/layout/orgChart1"/>
    <dgm:cxn modelId="{4D7F31CD-6997-4274-A351-61C747BDCDF0}" type="presParOf" srcId="{84521202-98CE-4CF6-82C7-45619888235C}" destId="{0C4E92E5-2A8D-41F3-9F21-AD462329DB13}" srcOrd="1" destOrd="0" presId="urn:microsoft.com/office/officeart/2005/8/layout/orgChart1"/>
    <dgm:cxn modelId="{6A4A60F7-D90F-477F-A440-B4536948553A}" type="presParOf" srcId="{1C716A24-EA79-4860-8440-6A07F554AA1E}" destId="{71712780-8D9B-4C09-B3AF-760E1C184760}" srcOrd="1" destOrd="0" presId="urn:microsoft.com/office/officeart/2005/8/layout/orgChart1"/>
    <dgm:cxn modelId="{6835391E-C18D-4CDC-8002-E2892E2F84F9}" type="presParOf" srcId="{1C716A24-EA79-4860-8440-6A07F554AA1E}" destId="{178BE011-D301-4BF7-967C-EE914F3227DB}" srcOrd="2" destOrd="0" presId="urn:microsoft.com/office/officeart/2005/8/layout/orgChart1"/>
    <dgm:cxn modelId="{3A5D59B4-11C2-46FA-8FD5-E05C124F50B4}" type="presParOf" srcId="{43D09376-9C98-4A6D-B69F-568BD7675325}" destId="{46E97048-C44F-43EF-A5CC-ACFBCA106ACA}" srcOrd="2" destOrd="0" presId="urn:microsoft.com/office/officeart/2005/8/layout/orgChart1"/>
    <dgm:cxn modelId="{5A10417F-828F-4083-B2A0-6DF98F11155B}" type="presParOf" srcId="{23FF10E9-0E0C-4683-A0C3-71114149EE64}" destId="{FA5E2501-5632-4816-BA65-1366CDB82B1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ADF62-F3E8-4B9B-B969-B7A10C347451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D42D8-9A8A-4588-B4C2-24094AC578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7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04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262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7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4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3A6A7-E21B-42DB-9945-37D61714B740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137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4BA20F-52C0-4A44-8686-F37E8829A1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B4BC06-3891-4448-A6DA-7FD0639B3E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762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1824-E026-4EF2-B2DA-7A0503D320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0472F9-B365-476D-A1A7-A515B82597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607AF-1218-4509-AE80-9DFF93DD5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81534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3924300"/>
            <a:ext cx="81534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3A04-92C2-4075-B9DA-166A7CA61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8DD0C2-1F9E-40C1-978B-092F2FCD0E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3FB625-28C4-4DC3-B6F9-A5E1D4EF85B3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36281E-11DA-497F-81AF-5C45D1A42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../&#1075;&#1080;&#1087;&#1077;&#1088;&#1089;&#1089;&#1099;&#1083;&#1082;&#1072;.doc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j0149407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011363"/>
            <a:ext cx="4648200" cy="4465637"/>
          </a:xfrm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7391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smtClean="0"/>
              <a:t>КУЛЬТУРА </a:t>
            </a:r>
            <a:br>
              <a:rPr lang="ru-RU" sz="5400" smtClean="0"/>
            </a:br>
            <a:r>
              <a:rPr lang="ru-RU" sz="5400" smtClean="0"/>
              <a:t>ДРЕВНЕЙ  РУСИ</a:t>
            </a:r>
          </a:p>
        </p:txBody>
      </p:sp>
      <p:sp>
        <p:nvSpPr>
          <p:cNvPr id="6" name="Скругленный прямоугольник 5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en-US" sz="2000" u="sng">
                <a:solidFill>
                  <a:srgbClr val="3333CC"/>
                </a:solidFill>
                <a:latin typeface="Arial"/>
              </a:rPr>
              <a:t>900igr.net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57200" y="836613"/>
          <a:ext cx="8229600" cy="51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4000528" cy="6357982"/>
          </a:xfrm>
        </p:spPr>
        <p:txBody>
          <a:bodyPr anchor="ctr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При Ярославе Мудром </a:t>
            </a:r>
            <a:r>
              <a:rPr lang="ru-RU" u="sng" dirty="0" smtClean="0">
                <a:solidFill>
                  <a:srgbClr val="FF0000"/>
                </a:solidFill>
              </a:rPr>
              <a:t>окончательно складывается организация Русской Православной Церкви </a:t>
            </a:r>
            <a:r>
              <a:rPr lang="ru-RU" dirty="0" smtClean="0"/>
              <a:t>в русских землях.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В 1031 г. в Киеве </a:t>
            </a:r>
            <a:r>
              <a:rPr lang="ru-RU" u="sng" dirty="0" smtClean="0">
                <a:solidFill>
                  <a:srgbClr val="FF0000"/>
                </a:solidFill>
              </a:rPr>
              <a:t>появился митрополит</a:t>
            </a:r>
            <a:r>
              <a:rPr lang="ru-RU" dirty="0" smtClean="0"/>
              <a:t>, назначенный константинопольским патриархом.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Доказательством авторитета Ярослава и его силы является то, что в 1051 г. Ярослав без ведома константинопольского патриарха сам назначил киевского митрополита - русского по происхождению - Иллариона.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Илларион был выдающимся церковным деятелем, талантливым писателем.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Его самое известное произведение "Слово о законе и благодати" было посвящено христианским подвигам Владимира - Крестителя Руси.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Говоря о правителях Киевской Руси, Илларион писал: </a:t>
            </a:r>
          </a:p>
          <a:p>
            <a:pPr>
              <a:lnSpc>
                <a:spcPct val="120000"/>
              </a:lnSpc>
            </a:pPr>
            <a:r>
              <a:rPr lang="ru-RU" sz="2100" dirty="0">
                <a:solidFill>
                  <a:srgbClr val="FF0000"/>
                </a:solidFill>
                <a:latin typeface="Monotype Corsiva" pitchFamily="66" charset="0"/>
              </a:rPr>
              <a:t>"Не в плохой земле они были владыками, но в русской, которая ведома и слышима во всех концах земли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3570" y="857232"/>
            <a:ext cx="31432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400" dirty="0" smtClean="0"/>
              <a:t>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Значительно обогатились географические знания русских людей. Этому способствовали и торговые связи, и военные походы, и путешествия. Образованный человек на Руси имел представление не только о Европе, но и о Китае, Индии, Ближнем Востоке и Египте. Русские богомольцы посещали Царьград и Иерусалим.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На Руси появились свои врачеватели –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лечьци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(лекари). Самым знаменитым лекарем был монах Киево-Печерского монастыря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Агапит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6858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rgbClr val="660033"/>
                </a:solidFill>
              </a:rPr>
              <a:t>1.Развитие городов.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5257800"/>
            <a:ext cx="8763000" cy="14478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smtClean="0">
                <a:solidFill>
                  <a:schemeClr val="bg2"/>
                </a:solidFill>
              </a:rPr>
              <a:t>Внутри кремля располагались монастыри,церк ви,княжеские хоромы.Часто крепости дели-лись внутренними стенами.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228600" y="5257800"/>
            <a:ext cx="8763000" cy="1447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660033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</a:pPr>
            <a:r>
              <a:rPr lang="ru-RU" sz="2800" b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Горожане были грамотными </a:t>
            </a:r>
            <a:r>
              <a:rPr lang="ru-RU" sz="2800" b="1" u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людьми,имели</a:t>
            </a:r>
            <a:r>
              <a:rPr lang="ru-RU" sz="2800" b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более широкие ,чем сельчане </a:t>
            </a:r>
            <a:r>
              <a:rPr lang="ru-RU" sz="2800" b="1" u="none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кругозор.Они</a:t>
            </a:r>
            <a:r>
              <a:rPr lang="ru-RU" sz="2800" b="1" u="none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ездили в другие страны и принимали купцов.</a:t>
            </a:r>
          </a:p>
        </p:txBody>
      </p:sp>
      <p:pic>
        <p:nvPicPr>
          <p:cNvPr id="7173" name="Picture 7" descr="Рисунок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795338"/>
            <a:ext cx="597535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468313" y="2565400"/>
            <a:ext cx="2179637" cy="898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660033"/>
                </a:solidFill>
              </a:rPr>
              <a:t>План Киева</a:t>
            </a:r>
          </a:p>
          <a:p>
            <a:r>
              <a:rPr lang="ru-RU" u="none">
                <a:solidFill>
                  <a:srgbClr val="660033"/>
                </a:solidFill>
              </a:rPr>
              <a:t>в сер. 12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build="p" animBg="1" autoUpdateAnimBg="0"/>
      <p:bldP spid="115718" grpId="0" build="p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428604"/>
            <a:ext cx="5214974" cy="6215106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Ярослав заботился о просвещении народа.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При нем </a:t>
            </a:r>
            <a:r>
              <a:rPr lang="ru-RU" u="sng" dirty="0" smtClean="0">
                <a:solidFill>
                  <a:srgbClr val="FF0000"/>
                </a:solidFill>
              </a:rPr>
              <a:t>появились первые государственные школы</a:t>
            </a:r>
            <a:r>
              <a:rPr lang="ru-RU" dirty="0" smtClean="0"/>
              <a:t>, где обучали как мальчиков, так и девочек.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Новгороде по его приказу было устроено </a:t>
            </a:r>
            <a:r>
              <a:rPr lang="ru-RU" u="sng" dirty="0" smtClean="0">
                <a:solidFill>
                  <a:srgbClr val="FF0000"/>
                </a:solidFill>
              </a:rPr>
              <a:t>высшее училище на 300 мальчиков </a:t>
            </a:r>
            <a:r>
              <a:rPr lang="ru-RU" dirty="0" smtClean="0"/>
              <a:t>для детей старост и духовных лиц.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 нем учили: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письму,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счету,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чтению,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основам христианского вероучения;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изучали греческий, латынь,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dirty="0" smtClean="0"/>
              <a:t> занимались регулярными переводами церковной литературы с греческого.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2132" y="1000108"/>
            <a:ext cx="3409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384300"/>
          </a:xfrm>
        </p:spPr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pic>
        <p:nvPicPr>
          <p:cNvPr id="9223" name="Picture 7" descr="6a0133f006ae31970b0133f0073fcc970b-800w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482850" cy="3071813"/>
          </a:xfrm>
          <a:prstGeom prst="rect">
            <a:avLst/>
          </a:prstGeom>
          <a:noFill/>
        </p:spPr>
      </p:pic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772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КАК УЧИЛИ ШКОЛЬНИКОВ В ДРЕВНЕЙ РУСИ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28600" y="990600"/>
            <a:ext cx="2189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Глиняная дощечка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048000" y="990600"/>
            <a:ext cx="110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Писало</a:t>
            </a:r>
          </a:p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9" name="Picture 13" descr="1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1438275" cy="2895600"/>
          </a:xfrm>
          <a:prstGeom prst="rect">
            <a:avLst/>
          </a:prstGeom>
          <a:noFill/>
        </p:spPr>
      </p:pic>
      <p:pic>
        <p:nvPicPr>
          <p:cNvPr id="9231" name="Picture 15" descr="494cf157b2867283c0effa874245e3c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2971800" cy="2930525"/>
          </a:xfrm>
          <a:prstGeom prst="rect">
            <a:avLst/>
          </a:prstGeom>
          <a:noFill/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486400" y="1066800"/>
            <a:ext cx="2170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Восковая дощечка</a:t>
            </a:r>
          </a:p>
        </p:txBody>
      </p:sp>
      <p:pic>
        <p:nvPicPr>
          <p:cNvPr id="9233" name="Picture 17" descr="79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4724400" cy="1981200"/>
          </a:xfrm>
          <a:prstGeom prst="rect">
            <a:avLst/>
          </a:prstGeom>
          <a:noFill/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5257800" y="5638800"/>
            <a:ext cx="1062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Берёста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62200" y="304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651125" y="3365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24200" y="304800"/>
            <a:ext cx="2590800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ОНФИМ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12725" y="1557338"/>
            <a:ext cx="8602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Онфим – новгородский мальчик ,учившийся 800 лет назад. Археологи нашли </a:t>
            </a:r>
          </a:p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в Новгороде целую пачку его упражнений. Вот образцы его письма.</a:t>
            </a:r>
          </a:p>
        </p:txBody>
      </p:sp>
      <p:pic>
        <p:nvPicPr>
          <p:cNvPr id="10249" name="Picture 9" descr="800px-Bb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352800" cy="3810000"/>
          </a:xfrm>
          <a:prstGeom prst="rect">
            <a:avLst/>
          </a:prstGeom>
          <a:noFill/>
        </p:spPr>
      </p:pic>
      <p:pic>
        <p:nvPicPr>
          <p:cNvPr id="10251" name="Picture 11" descr="800px-Bb2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5486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</a:p>
        </p:txBody>
      </p:sp>
      <p:pic>
        <p:nvPicPr>
          <p:cNvPr id="11268" name="Picture 4" descr="800px-Bb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</a:p>
        </p:txBody>
      </p:sp>
      <p:pic>
        <p:nvPicPr>
          <p:cNvPr id="18437" name="Picture 5" descr="800px-Onf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2163762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rgbClr val="666633"/>
                </a:solidFill>
                <a:cs typeface="Times New Roman" charset="0"/>
              </a:rPr>
              <a:t>От Гостяты к Василю. Что мне дал отец и родичи дали впридачу, то за ним. А теперь, женясь на новой жене, мне он не дает ничего. Ударив по рукам (в знак новой помолвки), он меня прогнал, а другую взял в жены. Приезжай, сделай милость'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  <p:pic>
        <p:nvPicPr>
          <p:cNvPr id="29702" name="Picture 6" descr="C:\Users\Света\Pictures\Киевская Русь\bb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839200" cy="3889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План урока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Организационный момент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Проверка </a:t>
            </a:r>
            <a:r>
              <a:rPr lang="ru-RU" sz="2800" dirty="0" err="1" smtClean="0"/>
              <a:t>д</a:t>
            </a:r>
            <a:r>
              <a:rPr lang="ru-RU" sz="2800" dirty="0" smtClean="0"/>
              <a:t>/</a:t>
            </a:r>
            <a:r>
              <a:rPr lang="ru-RU" sz="2800" dirty="0" err="1" smtClean="0"/>
              <a:t>з</a:t>
            </a:r>
            <a:endParaRPr lang="ru-RU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Изучение нового материала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- особенности культуры Древней Руси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- устное народное творчество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- просвещение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- литература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- зодчество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 - художественное ремесло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Закрепление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229600" cy="546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/>
              <a:t>Древнерусский алфавит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</a:p>
        </p:txBody>
      </p:sp>
      <p:pic>
        <p:nvPicPr>
          <p:cNvPr id="19460" name="Picture 4" descr="ab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066800"/>
            <a:ext cx="5876948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>
                <a:solidFill>
                  <a:srgbClr val="008000"/>
                </a:solidFill>
                <a:latin typeface="Monotype Corsiva" pitchFamily="66" charset="0"/>
              </a:rPr>
              <a:t>Основные направления развития культуры</a:t>
            </a: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0" y="836613"/>
            <a:ext cx="2089150" cy="295275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/>
              <a:t>Развивается литература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1692275" y="3284538"/>
            <a:ext cx="2376488" cy="316865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/>
              <a:t>При Владимире Святославиче началось активное строительство каменных и деревянных храмов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995738" y="1700213"/>
            <a:ext cx="2017712" cy="3024187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/>
              <a:t>Развивается фресковая живопись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5940425" y="3789363"/>
            <a:ext cx="1944688" cy="2951162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Иконопись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6838950" y="692150"/>
            <a:ext cx="2305050" cy="3024188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/>
              <a:t>100 видов ремесленных производств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7" grpId="0" animBg="1"/>
      <p:bldP spid="28679" grpId="0" animBg="1"/>
      <p:bldP spid="28680" grpId="0" animBg="1"/>
      <p:bldP spid="28681" grpId="0" animBg="1"/>
      <p:bldP spid="286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858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Книгописание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838200"/>
            <a:ext cx="4495800" cy="58674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Миниатюра –украшение книги небольшими изящными картинками, иллюстрирующими текст</a:t>
            </a:r>
          </a:p>
        </p:txBody>
      </p:sp>
      <p:pic>
        <p:nvPicPr>
          <p:cNvPr id="14340" name="Picture 7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836613"/>
            <a:ext cx="3573463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577850" y="5734050"/>
            <a:ext cx="3273425" cy="898525"/>
          </a:xfrm>
          <a:prstGeom prst="rect">
            <a:avLst/>
          </a:prstGeom>
          <a:solidFill>
            <a:srgbClr val="CCFFFF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660033"/>
                </a:solidFill>
              </a:rPr>
              <a:t>Миниатюра </a:t>
            </a:r>
          </a:p>
          <a:p>
            <a:r>
              <a:rPr lang="ru-RU" u="none">
                <a:solidFill>
                  <a:srgbClr val="660033"/>
                </a:solidFill>
              </a:rPr>
              <a:t>из рукописной книги.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Рисунок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750888"/>
            <a:ext cx="3573462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6858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rgbClr val="660033"/>
                </a:solidFill>
              </a:rPr>
              <a:t>1.Развитие городов.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838200"/>
            <a:ext cx="4495800" cy="58674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Въезд в город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симво-лизировал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его мощь. Как правило на въезде строили Золотые ворота.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Образованность горожан помогала им возводить сложные архитектурные сооружения. 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 стенах, на бересте ученые находят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мно-жество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надписей.  </a:t>
            </a: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900113" y="5549900"/>
            <a:ext cx="2830512" cy="1263650"/>
          </a:xfrm>
          <a:prstGeom prst="rect">
            <a:avLst/>
          </a:prstGeom>
          <a:solidFill>
            <a:srgbClr val="CCFFFF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660033"/>
                </a:solidFill>
              </a:rPr>
              <a:t>Золотые ворота во</a:t>
            </a:r>
          </a:p>
          <a:p>
            <a:r>
              <a:rPr lang="ru-RU" u="none">
                <a:solidFill>
                  <a:srgbClr val="660033"/>
                </a:solidFill>
              </a:rPr>
              <a:t>Владимире.</a:t>
            </a:r>
          </a:p>
          <a:p>
            <a:r>
              <a:rPr lang="ru-RU" u="none">
                <a:solidFill>
                  <a:srgbClr val="660033"/>
                </a:solidFill>
              </a:rPr>
              <a:t>Реконструкция.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build="p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273050"/>
            <a:ext cx="2571768" cy="512744"/>
          </a:xfrm>
        </p:spPr>
        <p:txBody>
          <a:bodyPr anchor="ctr"/>
          <a:lstStyle/>
          <a:p>
            <a:pPr algn="ctr"/>
            <a:r>
              <a:rPr lang="ru-RU" dirty="0" smtClean="0"/>
              <a:t>Софийский Собор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1" y="857232"/>
            <a:ext cx="2571768" cy="578647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В 1037 г. под Киевом, на том самом месте, где он разбил печенегов, Ярослав выстроил </a:t>
            </a:r>
            <a:r>
              <a:rPr lang="ru-RU" sz="1600" u="sng" dirty="0" smtClean="0">
                <a:solidFill>
                  <a:srgbClr val="FF0000"/>
                </a:solidFill>
              </a:rPr>
              <a:t>Софийский собор</a:t>
            </a:r>
            <a:r>
              <a:rPr lang="ru-RU" sz="1600" dirty="0" smtClean="0"/>
              <a:t> - ведь главным храмом Византии был Софийский.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Собор сооружался византийскими мастерами из камня, был украшен невиданными до этого на Руси фресками, византийскими иконами.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 Киевская София поражала воображение современников. </a:t>
            </a:r>
          </a:p>
          <a:p>
            <a:endParaRPr lang="ru-RU" dirty="0"/>
          </a:p>
        </p:txBody>
      </p:sp>
      <p:pic>
        <p:nvPicPr>
          <p:cNvPr id="5" name="Содержимое 4" descr="софийский собор в киеве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71480"/>
            <a:ext cx="5715000" cy="53672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143000" y="-914400"/>
            <a:ext cx="8229600" cy="2590800"/>
          </a:xfrm>
        </p:spPr>
        <p:txBody>
          <a:bodyPr/>
          <a:lstStyle/>
          <a:p>
            <a:r>
              <a:rPr lang="ru-RU" sz="2400" b="1">
                <a:solidFill>
                  <a:schemeClr val="accent2"/>
                </a:solidFill>
              </a:rPr>
              <a:t/>
            </a:r>
            <a:br>
              <a:rPr lang="ru-RU" sz="24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Киевский собор Святой Софии 11век Украина,Киев</a:t>
            </a:r>
            <a:endParaRPr lang="ru-RU" sz="200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pic>
        <p:nvPicPr>
          <p:cNvPr id="6149" name="Picture 5" descr="h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3571900" cy="6357982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Фрески местами уцелели до наших дней.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Они дают нам представление о жизни в ХI в.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них изображены князь в торжественной одежде, всадники, стрелки, оруженосцы, плясуны, музыканты, скоморохи.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фресках Софийского собора в Константинополе был изображен император Юстиниан с семейством, чтобы увековечить память создателя этого собора.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фресках киевской Софии был изображен Ярослав со своим семейством.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Софийские соборы при Ярославе были построены также в Полоцке и Новгороде, причем София Новгородская дошла до наших дней в первозданном виде.</a:t>
            </a:r>
          </a:p>
          <a:p>
            <a:endParaRPr lang="ru-RU" dirty="0"/>
          </a:p>
        </p:txBody>
      </p:sp>
      <p:pic>
        <p:nvPicPr>
          <p:cNvPr id="5" name="Содержимое 4" descr="софийский собор фреска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14290"/>
            <a:ext cx="4641452" cy="328614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3643314"/>
            <a:ext cx="46434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</a:t>
            </a:r>
          </a:p>
        </p:txBody>
      </p:sp>
      <p:pic>
        <p:nvPicPr>
          <p:cNvPr id="16388" name="Picture 4" descr="320px-Saint_Sophia_Cathedral_in_Novgo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0" y="152400"/>
            <a:ext cx="9144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ХРАМ СВЯТОЙ СОФИИ В НОВГОРОДЕ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22300"/>
            <a:ext cx="6286500" cy="8239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Зодчество. </a:t>
            </a:r>
            <a:br>
              <a:rPr lang="ru-RU" smtClean="0"/>
            </a:br>
            <a:r>
              <a:rPr lang="ru-RU" sz="2000" smtClean="0"/>
              <a:t>Новгород Великий</a:t>
            </a:r>
          </a:p>
        </p:txBody>
      </p:sp>
      <p:pic>
        <p:nvPicPr>
          <p:cNvPr id="2283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20669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628775"/>
            <a:ext cx="20669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28775"/>
            <a:ext cx="20669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17716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6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21163"/>
            <a:ext cx="20669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65" name="Line 13"/>
          <p:cNvSpPr>
            <a:spLocks noChangeShapeType="1"/>
          </p:cNvSpPr>
          <p:nvPr/>
        </p:nvSpPr>
        <p:spPr bwMode="auto">
          <a:xfrm flipH="1">
            <a:off x="2051050" y="220503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1187450" y="32131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1763713" y="494188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787900" y="50133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 flipV="1">
            <a:off x="6443663" y="32131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 flipH="1">
            <a:off x="4787900" y="22050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2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2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2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22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5" grpId="0" animBg="1"/>
      <p:bldP spid="228366" grpId="0" animBg="1"/>
      <p:bldP spid="228367" grpId="0" animBg="1"/>
      <p:bldP spid="228368" grpId="0" animBg="1"/>
      <p:bldP spid="228369" grpId="0" animBg="1"/>
      <p:bldP spid="2283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 Псков.</a:t>
            </a:r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143372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36838"/>
            <a:ext cx="5003800" cy="379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smtClean="0">
                <a:solidFill>
                  <a:srgbClr val="333333"/>
                </a:solidFill>
                <a:latin typeface="Comic Sans MS" pitchFamily="66" charset="0"/>
              </a:rPr>
              <a:t>«О светло светлая и украсно украшена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333333"/>
                </a:solidFill>
                <a:latin typeface="Comic Sans MS" pitchFamily="66" charset="0"/>
              </a:rPr>
              <a:t>земля Русская! И многими красотами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333333"/>
                </a:solidFill>
                <a:latin typeface="Comic Sans MS" pitchFamily="66" charset="0"/>
              </a:rPr>
              <a:t>удивлена еси:… городы великими,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333333"/>
                </a:solidFill>
                <a:latin typeface="Comic Sans MS" pitchFamily="66" charset="0"/>
              </a:rPr>
              <a:t>сёлы дивными... домы церковными…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333333"/>
                </a:solidFill>
                <a:latin typeface="Comic Sans MS" pitchFamily="66" charset="0"/>
              </a:rPr>
              <a:t>Всего еси исполнена земля Русская» 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333333"/>
                </a:solidFill>
                <a:latin typeface="Comic Sans MS" pitchFamily="66" charset="0"/>
              </a:rPr>
              <a:t>                     </a:t>
            </a:r>
            <a:r>
              <a:rPr lang="ru-RU" sz="2400" b="1" i="1" smtClean="0">
                <a:solidFill>
                  <a:srgbClr val="333333"/>
                </a:solidFill>
                <a:latin typeface="Comic Sans MS" pitchFamily="66" charset="0"/>
              </a:rPr>
              <a:t>Неизвестный автор </a:t>
            </a:r>
          </a:p>
          <a:p>
            <a:pPr algn="r" eaLnBrk="1" hangingPunct="1">
              <a:buFontTx/>
              <a:buNone/>
            </a:pPr>
            <a:r>
              <a:rPr lang="ru-RU" sz="2400" b="1" i="1" smtClean="0">
                <a:solidFill>
                  <a:srgbClr val="333333"/>
                </a:solidFill>
                <a:latin typeface="Comic Sans MS" pitchFamily="66" charset="0"/>
              </a:rPr>
              <a:t>«Слово о погибели Русской земли»(</a:t>
            </a:r>
            <a:r>
              <a:rPr lang="en-US" sz="2400" b="1" i="1" smtClean="0">
                <a:solidFill>
                  <a:srgbClr val="333333"/>
                </a:solidFill>
                <a:latin typeface="Comic Sans MS" pitchFamily="66" charset="0"/>
              </a:rPr>
              <a:t>XIII</a:t>
            </a:r>
            <a:r>
              <a:rPr lang="ru-RU" sz="2400" b="1" i="1" smtClean="0">
                <a:solidFill>
                  <a:srgbClr val="333333"/>
                </a:solidFill>
                <a:latin typeface="Comic Sans MS" pitchFamily="66" charset="0"/>
              </a:rPr>
              <a:t> век)</a:t>
            </a:r>
          </a:p>
        </p:txBody>
      </p:sp>
      <p:sp>
        <p:nvSpPr>
          <p:cNvPr id="717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400800"/>
            <a:ext cx="357188" cy="228600"/>
          </a:xfrm>
          <a:prstGeom prst="actionButtonForwardNex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6400800"/>
            <a:ext cx="304800" cy="280988"/>
          </a:xfrm>
          <a:prstGeom prst="actionButtonHome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Деревянное зодчество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Особенности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- многоярусность строений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- наличие разнообразных пристроек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- увенчание построек теремами и башенками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smtClean="0"/>
              <a:t>   - художественная резьба по дереву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6858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Архитектура.  Живопись.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5181600"/>
            <a:ext cx="8839200" cy="1524000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Большинство зданий Киевской Руси были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дере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вянными.В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таких постройках жили даже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кня-зья.Хоромы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состояли из 6-7 помещений.</a:t>
            </a:r>
          </a:p>
        </p:txBody>
      </p:sp>
      <p:pic>
        <p:nvPicPr>
          <p:cNvPr id="9220" name="Picture 5" descr="Рисунок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784225"/>
            <a:ext cx="583247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323850" y="2565400"/>
            <a:ext cx="2527300" cy="898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660033"/>
                </a:solidFill>
              </a:rPr>
              <a:t>Типичный вид</a:t>
            </a:r>
          </a:p>
          <a:p>
            <a:r>
              <a:rPr lang="ru-RU" u="none">
                <a:solidFill>
                  <a:srgbClr val="660033"/>
                </a:solidFill>
              </a:rPr>
              <a:t>боярских хором.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build="p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</a:t>
            </a:r>
          </a:p>
        </p:txBody>
      </p:sp>
      <p:pic>
        <p:nvPicPr>
          <p:cNvPr id="8196" name="Picture 4" descr="11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219200" y="228600"/>
            <a:ext cx="6858000" cy="75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КРЕСТЬЯНСКИЙ 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6" y="473075"/>
            <a:ext cx="3257544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Мозаика</a:t>
            </a:r>
          </a:p>
        </p:txBody>
      </p:sp>
      <p:pic>
        <p:nvPicPr>
          <p:cNvPr id="111623" name="Picture 7" descr="София Киевская интерьер00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17" y="1828800"/>
            <a:ext cx="1503065" cy="1943100"/>
          </a:xfrm>
        </p:spPr>
      </p:pic>
      <p:pic>
        <p:nvPicPr>
          <p:cNvPr id="111624" name="Picture 8" descr="Мозаика в Софии Киевско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472" y="1285860"/>
            <a:ext cx="4000528" cy="5286412"/>
          </a:xfrm>
        </p:spPr>
      </p:pic>
      <p:sp>
        <p:nvSpPr>
          <p:cNvPr id="11162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u="sng" smtClean="0"/>
              <a:t>Мозаика</a:t>
            </a:r>
            <a:r>
              <a:rPr lang="ru-RU" sz="1800" b="1" i="1" smtClean="0"/>
              <a:t> – монументальная живопись с помощью разноцветных кусочков слюды.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Мозаичными панно украшались Византийские храмы и русские древние храмы, например, Собор Софии в Киеве.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В алтарной части храма сохранилась мозаика 11 века «Богоматерь».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smtClean="0"/>
              <a:t>В связи с набегами кочевников это искусство был утрачено.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500034" y="6143644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/>
              <a:t>Интерьер Киевской Софии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1000100" y="214290"/>
            <a:ext cx="297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/>
              <a:t>Мозаика Алтаря Киевской Софии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25" grpId="0"/>
      <p:bldP spid="111625" grpId="1"/>
      <p:bldP spid="1116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Фрески</a:t>
            </a:r>
          </a:p>
        </p:txBody>
      </p:sp>
      <p:pic>
        <p:nvPicPr>
          <p:cNvPr id="8197" name="Picture 18" descr="пЁТР аЛЕКСАНДРИЙСКИЙ фРЕСКА ЦЕРКВИ сПАСА НА нЕРЕДИЦЕ В нОВГОРОД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428604"/>
            <a:ext cx="4000528" cy="4214842"/>
          </a:xfrm>
        </p:spPr>
      </p:pic>
      <p:sp>
        <p:nvSpPr>
          <p:cNvPr id="8195" name="Rectangle 16"/>
          <p:cNvSpPr>
            <a:spLocks noGrp="1" noChangeArrowheads="1"/>
          </p:cNvSpPr>
          <p:nvPr>
            <p:ph sz="quarter" idx="2"/>
          </p:nvPr>
        </p:nvSpPr>
        <p:spPr>
          <a:xfrm>
            <a:off x="1447800" y="4572000"/>
            <a:ext cx="4000500" cy="11811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z="2200" b="1" i="1" smtClean="0"/>
              <a:t>Пётр Александрийский. Фреска церкви Спаса на Нередице в Новгороде. 1199</a:t>
            </a:r>
          </a:p>
        </p:txBody>
      </p:sp>
      <p:sp>
        <p:nvSpPr>
          <p:cNvPr id="28689" name="Rectangle 1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1981200"/>
            <a:ext cx="4000500" cy="2133600"/>
          </a:xfrm>
        </p:spPr>
        <p:txBody>
          <a:bodyPr/>
          <a:lstStyle/>
          <a:p>
            <a:pPr eaLnBrk="1" hangingPunct="1"/>
            <a:r>
              <a:rPr lang="ru-RU" sz="2700" b="1" i="1" dirty="0" smtClean="0"/>
              <a:t>Роспись растительными красками на сырой штукатурке</a:t>
            </a:r>
          </a:p>
          <a:p>
            <a:pPr eaLnBrk="1" hangingPunct="1">
              <a:buFont typeface="Wingdings" pitchFamily="2" charset="2"/>
              <a:buNone/>
            </a:pPr>
            <a:endParaRPr lang="ru-RU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428604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Иконостас – иконы, собранные в ряды – чины -, которые закрывают алтарь.</a:t>
            </a:r>
            <a:br>
              <a:rPr lang="ru-RU" sz="3200" dirty="0" smtClean="0"/>
            </a:br>
            <a:r>
              <a:rPr lang="ru-RU" sz="3200" dirty="0" smtClean="0"/>
              <a:t> Чины иконостаса.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334000" cy="4000499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617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Богоматерь Оранта (Знамение)</a:t>
            </a:r>
          </a:p>
        </p:txBody>
      </p:sp>
      <p:pic>
        <p:nvPicPr>
          <p:cNvPr id="12297" name="Picture 9" descr="Богоматерь Оранта (Знамение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10" y="1828800"/>
            <a:ext cx="3497580" cy="1943100"/>
          </a:xfrm>
        </p:spPr>
      </p:pic>
      <p:sp>
        <p:nvSpPr>
          <p:cNvPr id="12299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700" b="1" i="1" smtClean="0"/>
              <a:t>Особенно на Руси любили изображать Богоматерь. Существовали различные виды изображений: Оранта, Умиление, Одигитрия, Троеручица и Панагия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2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build="p"/>
      <p:bldP spid="12299" grpI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Одигитрия Синайская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i="1" smtClean="0"/>
              <a:t>Одигитрия также изображалась по пояс. На руках она держит младенца и указывает рукой на него</a:t>
            </a:r>
          </a:p>
        </p:txBody>
      </p:sp>
      <p:pic>
        <p:nvPicPr>
          <p:cNvPr id="13316" name="Picture 9" descr="Одигитрия Синайск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828800"/>
            <a:ext cx="2787650" cy="40386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Богоматерь Знамение Царскосельская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700" b="1" i="1" smtClean="0"/>
              <a:t>Знамение, или Оранта, изображалась по пояс, с руками, разведёнными в стороны. В центре иконы изображался Иисус</a:t>
            </a:r>
          </a:p>
        </p:txBody>
      </p:sp>
      <p:pic>
        <p:nvPicPr>
          <p:cNvPr id="12292" name="Picture 7" descr="Богоматерь - Знамение Царскосельск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5700" y="1828800"/>
            <a:ext cx="3441700" cy="4038600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31749" name="Picture 5" descr="C:\Users\Света\Pictures\Киевская Русь\446px-Litsevoe_shit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576263"/>
            <a:ext cx="4248150" cy="5705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Особенности культуры Древней Руси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Понятие культура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i="1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i="1" smtClean="0"/>
              <a:t>культура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smtClean="0"/>
              <a:t>    совокупность созданных обществом материальных и духовных ценностей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35845" name="Picture 5" descr="C:\Users\Света\Pictures\Киевская Русь\623px-Pelena-muchenitsaIr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571500"/>
            <a:ext cx="593407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40965" name="Picture 5" descr="C:\Users\Света\Pictures\Киевская Русь\kiev_pantokr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831850"/>
            <a:ext cx="5257800" cy="5194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clipArt" sz="half" idx="2"/>
          </p:nvPr>
        </p:nvSpPr>
        <p:spPr/>
      </p:sp>
      <p:pic>
        <p:nvPicPr>
          <p:cNvPr id="39941" name="Picture 5" descr="C:\Users\Света\Pictures\Киевская Русь\img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9063"/>
            <a:ext cx="4857750" cy="6619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29400" y="838200"/>
            <a:ext cx="2286000" cy="1143000"/>
          </a:xfrm>
        </p:spPr>
        <p:txBody>
          <a:bodyPr/>
          <a:lstStyle/>
          <a:p>
            <a:pPr algn="l" eaLnBrk="1" hangingPunct="1"/>
            <a:r>
              <a:rPr lang="ru-RU" sz="1600" smtClean="0"/>
              <a:t>Богоматерь Оранта.</a:t>
            </a:r>
            <a:br>
              <a:rPr lang="ru-RU" sz="1600" smtClean="0"/>
            </a:br>
            <a:r>
              <a:rPr lang="ru-RU" sz="1600" smtClean="0"/>
              <a:t>Мозаика в аспиде собора Святой Софии в Киеве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267200"/>
            <a:ext cx="3429000" cy="1066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Христос-Пантократор.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Купольная мозаика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собора Святой Софии в Киеве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                                                                               </a:t>
            </a:r>
          </a:p>
        </p:txBody>
      </p:sp>
      <p:pic>
        <p:nvPicPr>
          <p:cNvPr id="49158" name="Picture 6" descr="Богоматерь Ора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26003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 descr="Фреска священномученика Ермила в Св Софии В Кие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2601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Купольная мозаика собора С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2766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6705600" y="4876800"/>
            <a:ext cx="26749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Священномученик Ермил. Фреска собора Св. Софии в Киеве. </a:t>
            </a:r>
          </a:p>
          <a:p>
            <a:r>
              <a:rPr lang="ru-RU" sz="1600"/>
              <a:t>1037-1050 гг.</a:t>
            </a:r>
          </a:p>
          <a:p>
            <a:pPr eaLnBrk="0" hangingPunct="0"/>
            <a:endParaRPr lang="ru-RU" sz="1600"/>
          </a:p>
        </p:txBody>
      </p:sp>
      <p:sp>
        <p:nvSpPr>
          <p:cNvPr id="18440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280988" cy="228600"/>
          </a:xfrm>
          <a:prstGeom prst="actionButtonForwardNex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04800" y="6400800"/>
            <a:ext cx="304800" cy="280988"/>
          </a:xfrm>
          <a:prstGeom prst="actionButtonHome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9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9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685800"/>
          </a:xfrm>
          <a:gradFill rotWithShape="0">
            <a:gsLst>
              <a:gs pos="0">
                <a:srgbClr val="005CBF"/>
              </a:gs>
              <a:gs pos="12500">
                <a:srgbClr val="0087E6"/>
              </a:gs>
              <a:gs pos="37500">
                <a:srgbClr val="21D6E0"/>
              </a:gs>
              <a:gs pos="50000">
                <a:srgbClr val="03D4A8"/>
              </a:gs>
              <a:gs pos="62500">
                <a:srgbClr val="21D6E0"/>
              </a:gs>
              <a:gs pos="87500">
                <a:srgbClr val="0087E6"/>
              </a:gs>
              <a:gs pos="100000">
                <a:srgbClr val="005CBF"/>
              </a:gs>
            </a:gsLst>
            <a:lin ang="0" scaled="1"/>
          </a:gradFill>
          <a:ln w="76200">
            <a:solidFill>
              <a:srgbClr val="660033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rgbClr val="660033"/>
                </a:solidFill>
              </a:rPr>
              <a:t>1.Развитие городов.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609600"/>
            <a:ext cx="4495800" cy="6248400"/>
          </a:xfrm>
          <a:gradFill rotWithShape="0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660033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Европейцы называли Русь «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Градарики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»- страна городов.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Средневековые города были центрами куль-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туры.Крупнейшими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в Европе были Киев, Новгород, Галич.</a:t>
            </a:r>
          </a:p>
          <a:p>
            <a:pPr>
              <a:buFontTx/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За крепостными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стена-ми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развивались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ре-месла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которых нас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читывалось ок.70.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Многие товары шли на продажу. </a:t>
            </a:r>
          </a:p>
        </p:txBody>
      </p:sp>
      <p:pic>
        <p:nvPicPr>
          <p:cNvPr id="6148" name="Picture 8" descr="Рисунок9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96988"/>
            <a:ext cx="4249738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501650" y="5300663"/>
            <a:ext cx="3810000" cy="533400"/>
          </a:xfrm>
          <a:prstGeom prst="rect">
            <a:avLst/>
          </a:prstGeom>
          <a:solidFill>
            <a:srgbClr val="CCFFFF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u="none">
                <a:solidFill>
                  <a:srgbClr val="660033"/>
                </a:solidFill>
              </a:rPr>
              <a:t>Торжок.Гравюра 16 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build="p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227763" y="274638"/>
            <a:ext cx="2916237" cy="4522787"/>
          </a:xfrm>
        </p:spPr>
        <p:txBody>
          <a:bodyPr/>
          <a:lstStyle/>
          <a:p>
            <a:r>
              <a:rPr lang="ru-RU" sz="2400" b="1" i="1"/>
              <a:t>Первая половина XII в. Киев. Золото; тиснение, пайка, перегородочная эмаль.</a:t>
            </a:r>
            <a:br>
              <a:rPr lang="ru-RU" sz="2400" b="1" i="1"/>
            </a:br>
            <a:r>
              <a:rPr lang="ru-RU" sz="1800" b="1" i="1"/>
              <a:t/>
            </a:r>
            <a:br>
              <a:rPr lang="ru-RU" sz="1800" b="1" i="1"/>
            </a:br>
            <a:r>
              <a:rPr lang="ru-RU" sz="1600"/>
              <a:t> </a:t>
            </a:r>
            <a:r>
              <a:rPr lang="ru-RU" sz="1800" u="sng">
                <a:solidFill>
                  <a:srgbClr val="FF3300"/>
                </a:solidFill>
              </a:rPr>
              <a:t>Колты</a:t>
            </a:r>
            <a:r>
              <a:rPr lang="ru-RU" sz="1800">
                <a:solidFill>
                  <a:srgbClr val="FF3300"/>
                </a:solidFill>
              </a:rPr>
              <a:t> -украшение головных уборов знатных горожанок; цепь-рясна для крепления колтов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868863"/>
            <a:ext cx="8856663" cy="18335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/>
              <a:t>Изготовлены из золота с применением тиснения и пайки. Изображения на них нанесены в сложнейшей технике перегородчатой эмали.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/>
              <a:t>Перегородчатая эмаль - ювелирная техника.. На золотую поверхность напаивали контуры рисунка тончайшей золотой проволочкой или пластинкой в форме желобка. В образовавшиеся ячейки засыпали стеклянный порошок - эмаль. При нагреве эмаль прочно соединялась с поверхностью изделия. Для получения того или иного цвета требовалась своя температура нагрева. Эмальерное дело было вершиной древнего прикладного искусства, овладение им свидетельствовало о высочайшем уровне мастерства.</a:t>
            </a:r>
          </a:p>
        </p:txBody>
      </p:sp>
      <p:pic>
        <p:nvPicPr>
          <p:cNvPr id="1024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3003" r="3656" b="13168"/>
          <a:stretch>
            <a:fillRect/>
          </a:stretch>
        </p:blipFill>
        <p:spPr>
          <a:xfrm>
            <a:off x="179388" y="115888"/>
            <a:ext cx="6084887" cy="4603750"/>
          </a:xfrm>
          <a:noFill/>
          <a:ln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>
                <a:solidFill>
                  <a:schemeClr val="tx1"/>
                </a:solidFill>
              </a:rPr>
              <a:t>Новгород. Начало XII в. (до 1117 г.) Писец Алекса и Златописец Жаден. Заставка и инициал - "византийского стиля"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9" r="4768" b="16626"/>
          <a:stretch>
            <a:fillRect/>
          </a:stretch>
        </p:blipFill>
        <p:spPr>
          <a:xfrm>
            <a:off x="107950" y="1528763"/>
            <a:ext cx="5059363" cy="5329237"/>
          </a:xfrm>
          <a:noFill/>
          <a:ln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508625" y="2032000"/>
            <a:ext cx="338296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/>
              <a:t>Пергамент, чернила, темпера, золото; почерк - устав; переплет и оклад - доски, бархат, золоченое серебро, скань, перегородчатая эмаль, полудрагоценные камни, жемчуг. </a:t>
            </a:r>
          </a:p>
          <a:p>
            <a:pPr>
              <a:buFont typeface="Wingdings" pitchFamily="2" charset="2"/>
              <a:buChar char="v"/>
            </a:pPr>
            <a:r>
              <a:rPr lang="ru-RU"/>
              <a:t>Рукопись является одним из древнейших списков Евангелия </a:t>
            </a:r>
            <a:r>
              <a:rPr lang="ru-RU">
                <a:hlinkClick r:id="rId3" action="ppaction://hlinkfile"/>
              </a:rPr>
              <a:t>апракос</a:t>
            </a:r>
            <a:r>
              <a:rPr lang="ru-RU"/>
              <a:t>, урашена четырьями миниатюрами с изображением евангелистов.</a:t>
            </a:r>
          </a:p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Художественное ремесло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Фрески – картина, написанная водяными красками по сырой штукатурке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Мозаика – картина из вдавленных в сырую штукатурку стекловидных камешков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Зернь- узор, состоящий из множества мельчайших металлических шариков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Скань – ажурный узор из золотой или серебряной проволоки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Эмаль – прочное стеклообразное покрытие, наносимое на металлический 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F58BD5A2-6718-41FC-A918-99618689F92F}" type="slidenum">
              <a:rPr lang="ru-RU" sz="1200">
                <a:solidFill>
                  <a:schemeClr val="tx2">
                    <a:shade val="90000"/>
                  </a:schemeClr>
                </a:solidFill>
                <a:latin typeface="Arial" charset="0"/>
              </a:rPr>
              <a:pPr algn="r">
                <a:defRPr/>
              </a:pPr>
              <a:t>5</a:t>
            </a:fld>
            <a:endParaRPr lang="ru-RU" sz="1200">
              <a:solidFill>
                <a:schemeClr val="tx2">
                  <a:shade val="90000"/>
                </a:schemeClr>
              </a:solidFill>
              <a:latin typeface="Arial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lIns="0" rIns="0" bIns="0" anchor="b"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9900CC"/>
                </a:solidFill>
              </a:rPr>
              <a:t>Особенности культуры Древнерусского государства.</a:t>
            </a:r>
            <a:br>
              <a:rPr lang="ru-RU" sz="3600" b="1" dirty="0">
                <a:solidFill>
                  <a:srgbClr val="9900CC"/>
                </a:solidFill>
              </a:rPr>
            </a:br>
            <a:endParaRPr lang="ru-RU" sz="3600" b="1" dirty="0">
              <a:solidFill>
                <a:srgbClr val="9900CC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8229600" cy="4302125"/>
          </a:xfrm>
        </p:spPr>
        <p:txBody>
          <a:bodyPr/>
          <a:lstStyle/>
          <a:p>
            <a:pPr marL="609600" indent="-609600">
              <a:buFontTx/>
              <a:buChar char="-"/>
            </a:pPr>
            <a:r>
              <a:rPr lang="ru-RU" sz="2600" b="1" i="1">
                <a:solidFill>
                  <a:srgbClr val="CC3399"/>
                </a:solidFill>
              </a:rPr>
              <a:t>основой древнерусской культуры стало наследие восточных славян;</a:t>
            </a:r>
          </a:p>
          <a:p>
            <a:pPr marL="609600" indent="-609600">
              <a:buFontTx/>
              <a:buChar char="-"/>
            </a:pPr>
            <a:r>
              <a:rPr lang="ru-RU" sz="2600" b="1" i="1">
                <a:solidFill>
                  <a:srgbClr val="CC3399"/>
                </a:solidFill>
              </a:rPr>
              <a:t>впитывала в себя достижения окружающих её народов;</a:t>
            </a:r>
          </a:p>
          <a:p>
            <a:pPr marL="609600" indent="-609600">
              <a:buFontTx/>
              <a:buChar char="-"/>
            </a:pPr>
            <a:r>
              <a:rPr lang="ru-RU" sz="2600" b="1" i="1">
                <a:solidFill>
                  <a:srgbClr val="CC3399"/>
                </a:solidFill>
              </a:rPr>
              <a:t>большое влияние оказывала Византия;</a:t>
            </a:r>
          </a:p>
          <a:p>
            <a:pPr marL="609600" indent="-609600">
              <a:buFontTx/>
              <a:buChar char="-"/>
            </a:pPr>
            <a:r>
              <a:rPr lang="ru-RU" sz="2600" b="1" i="1">
                <a:solidFill>
                  <a:srgbClr val="CC3399"/>
                </a:solidFill>
              </a:rPr>
              <a:t>главным мотивом древнерусского государства был патриотизм</a:t>
            </a:r>
          </a:p>
          <a:p>
            <a:pPr marL="609600" indent="-609600">
              <a:buFont typeface="Wingdings" pitchFamily="2" charset="2"/>
              <a:buNone/>
            </a:pPr>
            <a:endParaRPr lang="ru-RU" sz="2600" b="1" i="1">
              <a:solidFill>
                <a:srgbClr val="CC3399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ru-RU" sz="30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42910" y="428604"/>
          <a:ext cx="7775575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500042"/>
          <a:ext cx="7775575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285728"/>
            <a:ext cx="3251231" cy="6357982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При Ярославе Мудром появляются первые монастыри,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самым крупным из них стал Киево-Печерский, основанный в середине XI в.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Именно в монастырях </a:t>
            </a:r>
            <a:r>
              <a:rPr lang="ru-RU" u="sng" dirty="0" smtClean="0">
                <a:solidFill>
                  <a:srgbClr val="FF0000"/>
                </a:solidFill>
              </a:rPr>
              <a:t>стала развиваться литература</a:t>
            </a:r>
            <a:r>
              <a:rPr lang="ru-RU" dirty="0" smtClean="0"/>
              <a:t>, в частности регулярное летописание.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Из Византии Ярослав выписал певчих. Так на Руси </a:t>
            </a:r>
            <a:r>
              <a:rPr lang="ru-RU" u="sng" dirty="0" smtClean="0">
                <a:solidFill>
                  <a:srgbClr val="FF0000"/>
                </a:solidFill>
              </a:rPr>
              <a:t>появилось церковное пение.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Руси церковное пение получило дальнейшее развитие и в настоящее время является уникальным явлением русской певческой культуры.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14290"/>
            <a:ext cx="5111750" cy="368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929066"/>
            <a:ext cx="2500330" cy="276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929066"/>
            <a:ext cx="24288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71472" y="714356"/>
          <a:ext cx="8229600" cy="518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127</TotalTime>
  <Words>1151</Words>
  <Application>Microsoft Office PowerPoint</Application>
  <PresentationFormat>Экран (4:3)</PresentationFormat>
  <Paragraphs>201</Paragraphs>
  <Slides>47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Начальная</vt:lpstr>
      <vt:lpstr>КУЛЬТУРА  ДРЕВНЕЙ  РУСИ</vt:lpstr>
      <vt:lpstr>План урока</vt:lpstr>
      <vt:lpstr>Презентация PowerPoint</vt:lpstr>
      <vt:lpstr>Особенности культуры Древней Руси </vt:lpstr>
      <vt:lpstr>Особенности культуры Древнерусского государства.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1.Развитие городов.</vt:lpstr>
      <vt:lpstr>Презентация PowerPoint</vt:lpstr>
      <vt:lpstr>  </vt:lpstr>
      <vt:lpstr>  </vt:lpstr>
      <vt:lpstr>  </vt:lpstr>
      <vt:lpstr> </vt:lpstr>
      <vt:lpstr>От Гостяты к Василю. Что мне дал отец и родичи дали впридачу, то за ним. А теперь, женясь на новой жене, мне он не дает ничего. Ударив по рукам (в знак новой помолвки), он меня прогнал, а другую взял в жены. Приезжай, сделай милость'  </vt:lpstr>
      <vt:lpstr>Древнерусский алфавит </vt:lpstr>
      <vt:lpstr>Основные направления развития культуры</vt:lpstr>
      <vt:lpstr>Книгописание.</vt:lpstr>
      <vt:lpstr>1.Развитие городов.</vt:lpstr>
      <vt:lpstr>Софийский Собор</vt:lpstr>
      <vt:lpstr> Киевский собор Святой Софии 11век Украина,Киев</vt:lpstr>
      <vt:lpstr>Презентация PowerPoint</vt:lpstr>
      <vt:lpstr>  </vt:lpstr>
      <vt:lpstr>Зодчество.  Новгород Великий</vt:lpstr>
      <vt:lpstr>    Псков.</vt:lpstr>
      <vt:lpstr>Деревянное зодчество</vt:lpstr>
      <vt:lpstr>Архитектура.  Живопись.</vt:lpstr>
      <vt:lpstr>  </vt:lpstr>
      <vt:lpstr>Мозаика</vt:lpstr>
      <vt:lpstr>Фрески</vt:lpstr>
      <vt:lpstr>Иконостас – иконы, собранные в ряды – чины -, которые закрывают алтарь.  Чины иконостаса.</vt:lpstr>
      <vt:lpstr>Богоматерь Оранта (Знамение)</vt:lpstr>
      <vt:lpstr>Одигитрия Синайская</vt:lpstr>
      <vt:lpstr>Богоматерь Знамение Царскосельская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Богоматерь Оранта. Мозаика в аспиде собора Святой Софии в Киеве</vt:lpstr>
      <vt:lpstr>1.Развитие городов.</vt:lpstr>
      <vt:lpstr>Первая половина XII в. Киев. Золото; тиснение, пайка, перегородочная эмаль.   Колты -украшение головных уборов знатных горожанок; цепь-рясна для крепления колтов</vt:lpstr>
      <vt:lpstr>Новгород. Начало XII в. (до 1117 г.) Писец Алекса и Златописец Жаден. Заставка и инициал - "византийского стиля"</vt:lpstr>
      <vt:lpstr>Художественное ремесло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РАБОТА</cp:lastModifiedBy>
  <cp:revision>17</cp:revision>
  <dcterms:created xsi:type="dcterms:W3CDTF">2012-02-11T20:07:19Z</dcterms:created>
  <dcterms:modified xsi:type="dcterms:W3CDTF">2018-01-20T16:20:49Z</dcterms:modified>
</cp:coreProperties>
</file>